
<file path=[Content_Types].xml><?xml version="1.0" encoding="utf-8"?>
<Types xmlns="http://schemas.openxmlformats.org/package/2006/content-types">
  <Default Extension="emf" ContentType="image/x-emf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9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74" r:id="rId8"/>
    <p:sldId id="275" r:id="rId9"/>
    <p:sldId id="263" r:id="rId10"/>
    <p:sldId id="264" r:id="rId11"/>
    <p:sldId id="276" r:id="rId12"/>
    <p:sldId id="265" r:id="rId13"/>
    <p:sldId id="273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33"/>
    <p:restoredTop sz="94654"/>
  </p:normalViewPr>
  <p:slideViewPr>
    <p:cSldViewPr snapToGrid="0" snapToObjects="1">
      <p:cViewPr varScale="1">
        <p:scale>
          <a:sx n="69" d="100"/>
          <a:sy n="69" d="100"/>
        </p:scale>
        <p:origin x="216" y="1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5FAAC8-FEDC-4788-9533-0DCDC735103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5C47AA-5F10-4E27-BCFE-D1FB8403190E}">
      <dgm:prSet/>
      <dgm:spPr/>
      <dgm:t>
        <a:bodyPr/>
        <a:lstStyle/>
        <a:p>
          <a:r>
            <a:rPr lang="en-US"/>
            <a:t>Completed</a:t>
          </a:r>
        </a:p>
      </dgm:t>
    </dgm:pt>
    <dgm:pt modelId="{863F3042-FF60-422E-9A43-5495F26E71DE}" type="parTrans" cxnId="{257BBF21-E93B-4898-A08B-91D5DB7A7101}">
      <dgm:prSet/>
      <dgm:spPr/>
      <dgm:t>
        <a:bodyPr/>
        <a:lstStyle/>
        <a:p>
          <a:endParaRPr lang="en-US"/>
        </a:p>
      </dgm:t>
    </dgm:pt>
    <dgm:pt modelId="{165B790F-7CC0-44A0-87B4-3908A0787D33}" type="sibTrans" cxnId="{257BBF21-E93B-4898-A08B-91D5DB7A7101}">
      <dgm:prSet/>
      <dgm:spPr/>
      <dgm:t>
        <a:bodyPr/>
        <a:lstStyle/>
        <a:p>
          <a:endParaRPr lang="en-US"/>
        </a:p>
      </dgm:t>
    </dgm:pt>
    <dgm:pt modelId="{E8AF3389-98C4-4DFC-A2AE-3A5D623B0495}">
      <dgm:prSet/>
      <dgm:spPr/>
      <dgm:t>
        <a:bodyPr/>
        <a:lstStyle/>
        <a:p>
          <a:r>
            <a:rPr lang="en-US"/>
            <a:t>Parser-level analysis</a:t>
          </a:r>
        </a:p>
      </dgm:t>
    </dgm:pt>
    <dgm:pt modelId="{34499BD6-BE04-4BE6-A34E-9CF6BA1880B4}" type="parTrans" cxnId="{EAAC5C83-F7F4-4B4A-8042-B050D0EACFE2}">
      <dgm:prSet/>
      <dgm:spPr/>
      <dgm:t>
        <a:bodyPr/>
        <a:lstStyle/>
        <a:p>
          <a:endParaRPr lang="en-US"/>
        </a:p>
      </dgm:t>
    </dgm:pt>
    <dgm:pt modelId="{6A75F5E7-C5D0-4183-853B-51ED4F7C77E9}" type="sibTrans" cxnId="{EAAC5C83-F7F4-4B4A-8042-B050D0EACFE2}">
      <dgm:prSet/>
      <dgm:spPr/>
      <dgm:t>
        <a:bodyPr/>
        <a:lstStyle/>
        <a:p>
          <a:endParaRPr lang="en-US"/>
        </a:p>
      </dgm:t>
    </dgm:pt>
    <dgm:pt modelId="{FD63CC31-8F00-494E-B169-619BB1306864}">
      <dgm:prSet/>
      <dgm:spPr/>
      <dgm:t>
        <a:bodyPr/>
        <a:lstStyle/>
        <a:p>
          <a:r>
            <a:rPr lang="en-US"/>
            <a:t>IR-level analysis of basic data structures</a:t>
          </a:r>
        </a:p>
      </dgm:t>
    </dgm:pt>
    <dgm:pt modelId="{244A8E55-237F-4C4F-9758-BFECBD2F8A2F}" type="parTrans" cxnId="{FC7AE0AC-BD78-4EB8-A671-F6AE2D06B744}">
      <dgm:prSet/>
      <dgm:spPr/>
      <dgm:t>
        <a:bodyPr/>
        <a:lstStyle/>
        <a:p>
          <a:endParaRPr lang="en-US"/>
        </a:p>
      </dgm:t>
    </dgm:pt>
    <dgm:pt modelId="{E772F203-E700-4E2C-BA5B-1B0AC40BBB50}" type="sibTrans" cxnId="{FC7AE0AC-BD78-4EB8-A671-F6AE2D06B744}">
      <dgm:prSet/>
      <dgm:spPr/>
      <dgm:t>
        <a:bodyPr/>
        <a:lstStyle/>
        <a:p>
          <a:endParaRPr lang="en-US"/>
        </a:p>
      </dgm:t>
    </dgm:pt>
    <dgm:pt modelId="{0E15B7CF-8868-4A7A-A989-C20350EA26BE}">
      <dgm:prSet/>
      <dgm:spPr/>
      <dgm:t>
        <a:bodyPr/>
        <a:lstStyle/>
        <a:p>
          <a:r>
            <a:rPr lang="en-US"/>
            <a:t>Identifying NUMA Devices</a:t>
          </a:r>
        </a:p>
      </dgm:t>
    </dgm:pt>
    <dgm:pt modelId="{1FC4E1CC-C594-427E-857C-E27F094756F8}" type="parTrans" cxnId="{D4E094A0-E2BF-4A13-BC63-4E5F5116C39B}">
      <dgm:prSet/>
      <dgm:spPr/>
      <dgm:t>
        <a:bodyPr/>
        <a:lstStyle/>
        <a:p>
          <a:endParaRPr lang="en-US"/>
        </a:p>
      </dgm:t>
    </dgm:pt>
    <dgm:pt modelId="{90EF4E89-A36F-4FF7-81BB-5D8745F2E9A2}" type="sibTrans" cxnId="{D4E094A0-E2BF-4A13-BC63-4E5F5116C39B}">
      <dgm:prSet/>
      <dgm:spPr/>
      <dgm:t>
        <a:bodyPr/>
        <a:lstStyle/>
        <a:p>
          <a:endParaRPr lang="en-US"/>
        </a:p>
      </dgm:t>
    </dgm:pt>
    <dgm:pt modelId="{99296385-FF53-43B4-A0A5-D596B9DCC88B}">
      <dgm:prSet/>
      <dgm:spPr/>
      <dgm:t>
        <a:bodyPr/>
        <a:lstStyle/>
        <a:p>
          <a:r>
            <a:rPr lang="en-US" dirty="0"/>
            <a:t>Current </a:t>
          </a:r>
        </a:p>
      </dgm:t>
    </dgm:pt>
    <dgm:pt modelId="{DB8A5B82-DE7F-42E6-9A12-D8CDE2C58A3D}" type="parTrans" cxnId="{A3E14798-0DB4-4712-8A00-781086669C21}">
      <dgm:prSet/>
      <dgm:spPr/>
      <dgm:t>
        <a:bodyPr/>
        <a:lstStyle/>
        <a:p>
          <a:endParaRPr lang="en-US"/>
        </a:p>
      </dgm:t>
    </dgm:pt>
    <dgm:pt modelId="{502701DA-4B3B-4161-9C46-7561BDD17A68}" type="sibTrans" cxnId="{A3E14798-0DB4-4712-8A00-781086669C21}">
      <dgm:prSet/>
      <dgm:spPr/>
      <dgm:t>
        <a:bodyPr/>
        <a:lstStyle/>
        <a:p>
          <a:endParaRPr lang="en-US"/>
        </a:p>
      </dgm:t>
    </dgm:pt>
    <dgm:pt modelId="{D7D18D4F-7969-4435-99C9-FE0BEF074A81}">
      <dgm:prSet/>
      <dgm:spPr/>
      <dgm:t>
        <a:bodyPr/>
        <a:lstStyle/>
        <a:p>
          <a:r>
            <a:rPr lang="en-US"/>
            <a:t>Handling of complex data-structures(Objects, Vectors)</a:t>
          </a:r>
        </a:p>
      </dgm:t>
    </dgm:pt>
    <dgm:pt modelId="{E2736593-FCE4-4272-B7F4-FD1140872FB7}" type="parTrans" cxnId="{CAE2A3BA-B5C5-4A80-9D2E-9876787CA621}">
      <dgm:prSet/>
      <dgm:spPr/>
      <dgm:t>
        <a:bodyPr/>
        <a:lstStyle/>
        <a:p>
          <a:endParaRPr lang="en-US"/>
        </a:p>
      </dgm:t>
    </dgm:pt>
    <dgm:pt modelId="{282CDC4F-1AEB-4B13-8D68-6D3C6F11604B}" type="sibTrans" cxnId="{CAE2A3BA-B5C5-4A80-9D2E-9876787CA621}">
      <dgm:prSet/>
      <dgm:spPr/>
      <dgm:t>
        <a:bodyPr/>
        <a:lstStyle/>
        <a:p>
          <a:endParaRPr lang="en-US"/>
        </a:p>
      </dgm:t>
    </dgm:pt>
    <dgm:pt modelId="{FE442AE2-C3D6-4C10-A04E-39D6887FBF1A}">
      <dgm:prSet/>
      <dgm:spPr/>
      <dgm:t>
        <a:bodyPr/>
        <a:lstStyle/>
        <a:p>
          <a:r>
            <a:rPr lang="en-US"/>
            <a:t>Implement the proximity score calculation </a:t>
          </a:r>
        </a:p>
      </dgm:t>
    </dgm:pt>
    <dgm:pt modelId="{DC1A7FA1-7409-4FE5-8DB1-E4321A59EB40}" type="parTrans" cxnId="{41BB8337-4106-4A83-AC64-3F0DC5CB4EC2}">
      <dgm:prSet/>
      <dgm:spPr/>
      <dgm:t>
        <a:bodyPr/>
        <a:lstStyle/>
        <a:p>
          <a:endParaRPr lang="en-US"/>
        </a:p>
      </dgm:t>
    </dgm:pt>
    <dgm:pt modelId="{EA554876-47F8-43EF-B237-099E4A5A7BCA}" type="sibTrans" cxnId="{41BB8337-4106-4A83-AC64-3F0DC5CB4EC2}">
      <dgm:prSet/>
      <dgm:spPr/>
      <dgm:t>
        <a:bodyPr/>
        <a:lstStyle/>
        <a:p>
          <a:endParaRPr lang="en-US"/>
        </a:p>
      </dgm:t>
    </dgm:pt>
    <dgm:pt modelId="{61A4F00B-19C6-4F74-B4CE-622F79A1C20E}">
      <dgm:prSet/>
      <dgm:spPr/>
      <dgm:t>
        <a:bodyPr/>
        <a:lstStyle/>
        <a:p>
          <a:r>
            <a:rPr lang="en-US" dirty="0"/>
            <a:t>Code annotations</a:t>
          </a:r>
        </a:p>
      </dgm:t>
    </dgm:pt>
    <dgm:pt modelId="{D263C024-7838-4EDA-A49C-3F526AEEF784}" type="parTrans" cxnId="{B3B905A1-E454-4A9B-8836-10191980FE92}">
      <dgm:prSet/>
      <dgm:spPr/>
      <dgm:t>
        <a:bodyPr/>
        <a:lstStyle/>
        <a:p>
          <a:endParaRPr lang="en-US"/>
        </a:p>
      </dgm:t>
    </dgm:pt>
    <dgm:pt modelId="{635AC876-8387-4792-943C-7927FBF580A5}" type="sibTrans" cxnId="{B3B905A1-E454-4A9B-8836-10191980FE92}">
      <dgm:prSet/>
      <dgm:spPr/>
      <dgm:t>
        <a:bodyPr/>
        <a:lstStyle/>
        <a:p>
          <a:endParaRPr lang="en-US"/>
        </a:p>
      </dgm:t>
    </dgm:pt>
    <dgm:pt modelId="{40B7A228-CDF6-40AB-8F99-436A49657559}">
      <dgm:prSet/>
      <dgm:spPr/>
      <dgm:t>
        <a:bodyPr/>
        <a:lstStyle/>
        <a:p>
          <a:r>
            <a:rPr lang="en-US" dirty="0"/>
            <a:t>Benchmarks for evaluation</a:t>
          </a:r>
        </a:p>
      </dgm:t>
    </dgm:pt>
    <dgm:pt modelId="{BDC6ABDB-4294-4359-9591-0FAB3196FF7C}" type="parTrans" cxnId="{E063CA0D-DCCF-45C7-A5B6-EFD50DE9F038}">
      <dgm:prSet/>
      <dgm:spPr/>
      <dgm:t>
        <a:bodyPr/>
        <a:lstStyle/>
        <a:p>
          <a:endParaRPr lang="en-US"/>
        </a:p>
      </dgm:t>
    </dgm:pt>
    <dgm:pt modelId="{BA242A7D-F58E-472F-A4ED-FFCD2429E4DB}" type="sibTrans" cxnId="{E063CA0D-DCCF-45C7-A5B6-EFD50DE9F038}">
      <dgm:prSet/>
      <dgm:spPr/>
      <dgm:t>
        <a:bodyPr/>
        <a:lstStyle/>
        <a:p>
          <a:endParaRPr lang="en-US"/>
        </a:p>
      </dgm:t>
    </dgm:pt>
    <dgm:pt modelId="{78C0AA63-1446-4D87-A4C7-9B7DCF4F61CD}">
      <dgm:prSet/>
      <dgm:spPr/>
      <dgm:t>
        <a:bodyPr/>
        <a:lstStyle/>
        <a:p>
          <a:r>
            <a:rPr lang="en-US"/>
            <a:t>LULESH</a:t>
          </a:r>
        </a:p>
      </dgm:t>
    </dgm:pt>
    <dgm:pt modelId="{1DA89249-8C3F-4D6A-BB79-F61E7C00BF4E}" type="parTrans" cxnId="{257CBDB9-F6E8-46D2-A423-FC93CA8AD01E}">
      <dgm:prSet/>
      <dgm:spPr/>
      <dgm:t>
        <a:bodyPr/>
        <a:lstStyle/>
        <a:p>
          <a:endParaRPr lang="en-US"/>
        </a:p>
      </dgm:t>
    </dgm:pt>
    <dgm:pt modelId="{3786E8E3-1E6D-4396-82CA-ED4D4E50389A}" type="sibTrans" cxnId="{257CBDB9-F6E8-46D2-A423-FC93CA8AD01E}">
      <dgm:prSet/>
      <dgm:spPr/>
      <dgm:t>
        <a:bodyPr/>
        <a:lstStyle/>
        <a:p>
          <a:endParaRPr lang="en-US"/>
        </a:p>
      </dgm:t>
    </dgm:pt>
    <dgm:pt modelId="{629435E3-C810-4493-A60E-4CF85195ACC4}">
      <dgm:prSet/>
      <dgm:spPr/>
      <dgm:t>
        <a:bodyPr/>
        <a:lstStyle/>
        <a:p>
          <a:r>
            <a:rPr lang="en-US"/>
            <a:t>VPIC</a:t>
          </a:r>
        </a:p>
      </dgm:t>
    </dgm:pt>
    <dgm:pt modelId="{9B6EB94B-626A-411E-92B6-E0A8943EA987}" type="parTrans" cxnId="{0C3F8B78-573C-4465-9629-169A29AD8B22}">
      <dgm:prSet/>
      <dgm:spPr/>
      <dgm:t>
        <a:bodyPr/>
        <a:lstStyle/>
        <a:p>
          <a:endParaRPr lang="en-US"/>
        </a:p>
      </dgm:t>
    </dgm:pt>
    <dgm:pt modelId="{BCD09ABD-2459-4655-8E1F-F4132A8B3ADB}" type="sibTrans" cxnId="{0C3F8B78-573C-4465-9629-169A29AD8B22}">
      <dgm:prSet/>
      <dgm:spPr/>
      <dgm:t>
        <a:bodyPr/>
        <a:lstStyle/>
        <a:p>
          <a:endParaRPr lang="en-US"/>
        </a:p>
      </dgm:t>
    </dgm:pt>
    <dgm:pt modelId="{971243B9-DE53-46FA-950D-DCA446396640}">
      <dgm:prSet/>
      <dgm:spPr/>
      <dgm:t>
        <a:bodyPr/>
        <a:lstStyle/>
        <a:p>
          <a:r>
            <a:rPr lang="en-US"/>
            <a:t>SNAP</a:t>
          </a:r>
        </a:p>
      </dgm:t>
    </dgm:pt>
    <dgm:pt modelId="{00315741-512B-4423-BA21-BBCBFC0C66B8}" type="parTrans" cxnId="{86BB8B35-12B2-44BC-B387-4EC5741D1D31}">
      <dgm:prSet/>
      <dgm:spPr/>
      <dgm:t>
        <a:bodyPr/>
        <a:lstStyle/>
        <a:p>
          <a:endParaRPr lang="en-US"/>
        </a:p>
      </dgm:t>
    </dgm:pt>
    <dgm:pt modelId="{5526B186-3F7E-4AC8-B1E8-116A1B3D332E}" type="sibTrans" cxnId="{86BB8B35-12B2-44BC-B387-4EC5741D1D31}">
      <dgm:prSet/>
      <dgm:spPr/>
      <dgm:t>
        <a:bodyPr/>
        <a:lstStyle/>
        <a:p>
          <a:endParaRPr lang="en-US"/>
        </a:p>
      </dgm:t>
    </dgm:pt>
    <dgm:pt modelId="{3FBB201A-F603-4640-B54B-ABC0CD469149}">
      <dgm:prSet/>
      <dgm:spPr/>
      <dgm:t>
        <a:bodyPr/>
        <a:lstStyle/>
        <a:p>
          <a:r>
            <a:rPr lang="en-US"/>
            <a:t>HPCC</a:t>
          </a:r>
        </a:p>
      </dgm:t>
    </dgm:pt>
    <dgm:pt modelId="{A65692DB-24E0-489F-B417-D1A0867B663D}" type="parTrans" cxnId="{8A45D4CB-7380-4AEC-9C3B-3BE2EBF84910}">
      <dgm:prSet/>
      <dgm:spPr/>
      <dgm:t>
        <a:bodyPr/>
        <a:lstStyle/>
        <a:p>
          <a:endParaRPr lang="en-US"/>
        </a:p>
      </dgm:t>
    </dgm:pt>
    <dgm:pt modelId="{C562A742-EDA0-468F-AFF0-6D93F2A03525}" type="sibTrans" cxnId="{8A45D4CB-7380-4AEC-9C3B-3BE2EBF84910}">
      <dgm:prSet/>
      <dgm:spPr/>
      <dgm:t>
        <a:bodyPr/>
        <a:lstStyle/>
        <a:p>
          <a:endParaRPr lang="en-US"/>
        </a:p>
      </dgm:t>
    </dgm:pt>
    <dgm:pt modelId="{223D682F-6350-485C-85DA-228C30DC322D}">
      <dgm:prSet/>
      <dgm:spPr/>
      <dgm:t>
        <a:bodyPr/>
        <a:lstStyle/>
        <a:p>
          <a:r>
            <a:rPr lang="en-US"/>
            <a:t>KRIPKE</a:t>
          </a:r>
        </a:p>
      </dgm:t>
    </dgm:pt>
    <dgm:pt modelId="{6D7DBF8A-9446-485D-B75E-721DDC7C703B}" type="parTrans" cxnId="{341E60AF-944B-4CF5-BBFF-8A890208865E}">
      <dgm:prSet/>
      <dgm:spPr/>
      <dgm:t>
        <a:bodyPr/>
        <a:lstStyle/>
        <a:p>
          <a:endParaRPr lang="en-US"/>
        </a:p>
      </dgm:t>
    </dgm:pt>
    <dgm:pt modelId="{1CB72AE0-50E3-43B2-8064-B38B466C23DC}" type="sibTrans" cxnId="{341E60AF-944B-4CF5-BBFF-8A890208865E}">
      <dgm:prSet/>
      <dgm:spPr/>
      <dgm:t>
        <a:bodyPr/>
        <a:lstStyle/>
        <a:p>
          <a:endParaRPr lang="en-US"/>
        </a:p>
      </dgm:t>
    </dgm:pt>
    <dgm:pt modelId="{37DDDFCF-2648-439E-84EB-A50B3F1CC1C0}">
      <dgm:prSet/>
      <dgm:spPr/>
      <dgm:t>
        <a:bodyPr/>
        <a:lstStyle/>
        <a:p>
          <a:r>
            <a:rPr lang="en-US"/>
            <a:t>CLAMR</a:t>
          </a:r>
        </a:p>
      </dgm:t>
    </dgm:pt>
    <dgm:pt modelId="{4B9C670A-EC9D-4062-A615-E018518C8FF4}" type="parTrans" cxnId="{1D129405-8031-4E80-A412-2E0EB4451EF4}">
      <dgm:prSet/>
      <dgm:spPr/>
      <dgm:t>
        <a:bodyPr/>
        <a:lstStyle/>
        <a:p>
          <a:endParaRPr lang="en-US"/>
        </a:p>
      </dgm:t>
    </dgm:pt>
    <dgm:pt modelId="{EB6C6DD9-754C-4575-9824-41929A4DD0FB}" type="sibTrans" cxnId="{1D129405-8031-4E80-A412-2E0EB4451EF4}">
      <dgm:prSet/>
      <dgm:spPr/>
      <dgm:t>
        <a:bodyPr/>
        <a:lstStyle/>
        <a:p>
          <a:endParaRPr lang="en-US"/>
        </a:p>
      </dgm:t>
    </dgm:pt>
    <dgm:pt modelId="{51D5AECA-7A11-4702-BA39-B59019CA7FD3}">
      <dgm:prSet/>
      <dgm:spPr/>
      <dgm:t>
        <a:bodyPr/>
        <a:lstStyle/>
        <a:p>
          <a:r>
            <a:rPr lang="en-US"/>
            <a:t>AMG2013</a:t>
          </a:r>
        </a:p>
      </dgm:t>
    </dgm:pt>
    <dgm:pt modelId="{E4012787-6012-41D6-9F43-8097241E6F1B}" type="parTrans" cxnId="{CE39B9E9-22FE-4B32-90C6-A7B499BA6BC3}">
      <dgm:prSet/>
      <dgm:spPr/>
      <dgm:t>
        <a:bodyPr/>
        <a:lstStyle/>
        <a:p>
          <a:endParaRPr lang="en-US"/>
        </a:p>
      </dgm:t>
    </dgm:pt>
    <dgm:pt modelId="{662C1037-7CB0-4C3A-A187-BB470D1A795F}" type="sibTrans" cxnId="{CE39B9E9-22FE-4B32-90C6-A7B499BA6BC3}">
      <dgm:prSet/>
      <dgm:spPr/>
      <dgm:t>
        <a:bodyPr/>
        <a:lstStyle/>
        <a:p>
          <a:endParaRPr lang="en-US"/>
        </a:p>
      </dgm:t>
    </dgm:pt>
    <dgm:pt modelId="{C088F152-6BA3-4423-BC02-2FB9AD85497C}">
      <dgm:prSet/>
      <dgm:spPr/>
      <dgm:t>
        <a:bodyPr/>
        <a:lstStyle/>
        <a:p>
          <a:r>
            <a:rPr lang="en-US"/>
            <a:t>QMCPACK</a:t>
          </a:r>
        </a:p>
      </dgm:t>
    </dgm:pt>
    <dgm:pt modelId="{398A0D56-D910-4B32-9169-FA9228669740}" type="parTrans" cxnId="{A42023B7-0D7C-4FC4-A8FF-5E8D08517A2B}">
      <dgm:prSet/>
      <dgm:spPr/>
      <dgm:t>
        <a:bodyPr/>
        <a:lstStyle/>
        <a:p>
          <a:endParaRPr lang="en-US"/>
        </a:p>
      </dgm:t>
    </dgm:pt>
    <dgm:pt modelId="{53D94C19-8CE5-45BA-B1F4-B8C74A244DE4}" type="sibTrans" cxnId="{A42023B7-0D7C-4FC4-A8FF-5E8D08517A2B}">
      <dgm:prSet/>
      <dgm:spPr/>
      <dgm:t>
        <a:bodyPr/>
        <a:lstStyle/>
        <a:p>
          <a:endParaRPr lang="en-US"/>
        </a:p>
      </dgm:t>
    </dgm:pt>
    <dgm:pt modelId="{8444A9CC-E81D-9948-96F0-05EED90056E1}">
      <dgm:prSet/>
      <dgm:spPr/>
      <dgm:t>
        <a:bodyPr/>
        <a:lstStyle/>
        <a:p>
          <a:r>
            <a:rPr lang="en-US" dirty="0"/>
            <a:t>Platforms</a:t>
          </a:r>
        </a:p>
      </dgm:t>
    </dgm:pt>
    <dgm:pt modelId="{6FFC55ED-23AF-2947-9B66-EDDA71DAAC0B}" type="parTrans" cxnId="{15E7C08A-CB19-A948-8546-D749B5B7B648}">
      <dgm:prSet/>
      <dgm:spPr/>
      <dgm:t>
        <a:bodyPr/>
        <a:lstStyle/>
        <a:p>
          <a:endParaRPr lang="en-US"/>
        </a:p>
      </dgm:t>
    </dgm:pt>
    <dgm:pt modelId="{D43C206B-E387-CD40-BC20-C31A8B3E7F4A}" type="sibTrans" cxnId="{15E7C08A-CB19-A948-8546-D749B5B7B648}">
      <dgm:prSet/>
      <dgm:spPr/>
      <dgm:t>
        <a:bodyPr/>
        <a:lstStyle/>
        <a:p>
          <a:endParaRPr lang="en-US"/>
        </a:p>
      </dgm:t>
    </dgm:pt>
    <dgm:pt modelId="{5DF49F2C-1BB7-2D41-A90D-2EC9B22DEEB3}">
      <dgm:prSet/>
      <dgm:spPr/>
      <dgm:t>
        <a:bodyPr/>
        <a:lstStyle/>
        <a:p>
          <a:r>
            <a:rPr lang="en-US" dirty="0"/>
            <a:t>Intel KNL</a:t>
          </a:r>
        </a:p>
      </dgm:t>
    </dgm:pt>
    <dgm:pt modelId="{740ECFDF-884A-F649-8CA3-DDA4D644C73C}" type="parTrans" cxnId="{8ED00E37-2957-0D40-8BBE-0F34257D8B9C}">
      <dgm:prSet/>
      <dgm:spPr/>
      <dgm:t>
        <a:bodyPr/>
        <a:lstStyle/>
        <a:p>
          <a:endParaRPr lang="en-US"/>
        </a:p>
      </dgm:t>
    </dgm:pt>
    <dgm:pt modelId="{D6891F23-04C2-4841-B4F8-253B4F2C62E6}" type="sibTrans" cxnId="{8ED00E37-2957-0D40-8BBE-0F34257D8B9C}">
      <dgm:prSet/>
      <dgm:spPr/>
      <dgm:t>
        <a:bodyPr/>
        <a:lstStyle/>
        <a:p>
          <a:endParaRPr lang="en-US"/>
        </a:p>
      </dgm:t>
    </dgm:pt>
    <dgm:pt modelId="{9209C207-6542-C14D-9ADD-13DE27BF863A}">
      <dgm:prSet/>
      <dgm:spPr/>
      <dgm:t>
        <a:bodyPr/>
        <a:lstStyle/>
        <a:p>
          <a:r>
            <a:rPr lang="en-US" dirty="0"/>
            <a:t>IBM Power9</a:t>
          </a:r>
        </a:p>
      </dgm:t>
    </dgm:pt>
    <dgm:pt modelId="{E132245F-BAE6-224A-9B47-4537F525ED56}" type="parTrans" cxnId="{202E491F-EB98-FC4F-9AB4-5EF253AEF624}">
      <dgm:prSet/>
      <dgm:spPr/>
      <dgm:t>
        <a:bodyPr/>
        <a:lstStyle/>
        <a:p>
          <a:endParaRPr lang="en-US"/>
        </a:p>
      </dgm:t>
    </dgm:pt>
    <dgm:pt modelId="{999DA7ED-304C-484E-909A-A459972123A5}" type="sibTrans" cxnId="{202E491F-EB98-FC4F-9AB4-5EF253AEF624}">
      <dgm:prSet/>
      <dgm:spPr/>
      <dgm:t>
        <a:bodyPr/>
        <a:lstStyle/>
        <a:p>
          <a:endParaRPr lang="en-US"/>
        </a:p>
      </dgm:t>
    </dgm:pt>
    <dgm:pt modelId="{F2807F55-8539-3047-829F-6750B11B652F}" type="pres">
      <dgm:prSet presAssocID="{FA5FAAC8-FEDC-4788-9533-0DCDC7351032}" presName="Name0" presStyleCnt="0">
        <dgm:presLayoutVars>
          <dgm:dir/>
          <dgm:animLvl val="lvl"/>
          <dgm:resizeHandles val="exact"/>
        </dgm:presLayoutVars>
      </dgm:prSet>
      <dgm:spPr/>
    </dgm:pt>
    <dgm:pt modelId="{770CA9DC-A8DF-BA44-B2E1-AEBB15483630}" type="pres">
      <dgm:prSet presAssocID="{9A5C47AA-5F10-4E27-BCFE-D1FB8403190E}" presName="composite" presStyleCnt="0"/>
      <dgm:spPr/>
    </dgm:pt>
    <dgm:pt modelId="{10DAA130-4930-2C47-A7FE-47566EFBE213}" type="pres">
      <dgm:prSet presAssocID="{9A5C47AA-5F10-4E27-BCFE-D1FB8403190E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6170A669-3E0C-F140-9B9F-B2C0FE953A7B}" type="pres">
      <dgm:prSet presAssocID="{9A5C47AA-5F10-4E27-BCFE-D1FB8403190E}" presName="desTx" presStyleLbl="alignAccFollowNode1" presStyleIdx="0" presStyleCnt="4">
        <dgm:presLayoutVars>
          <dgm:bulletEnabled val="1"/>
        </dgm:presLayoutVars>
      </dgm:prSet>
      <dgm:spPr/>
    </dgm:pt>
    <dgm:pt modelId="{5CCF19E0-C035-2C47-AB6C-966ED106D329}" type="pres">
      <dgm:prSet presAssocID="{165B790F-7CC0-44A0-87B4-3908A0787D33}" presName="space" presStyleCnt="0"/>
      <dgm:spPr/>
    </dgm:pt>
    <dgm:pt modelId="{0BA3CF96-DE8E-0345-AED0-1A27DC3DE889}" type="pres">
      <dgm:prSet presAssocID="{99296385-FF53-43B4-A0A5-D596B9DCC88B}" presName="composite" presStyleCnt="0"/>
      <dgm:spPr/>
    </dgm:pt>
    <dgm:pt modelId="{6940C777-BE58-6643-A76F-1A9F0FD5B936}" type="pres">
      <dgm:prSet presAssocID="{99296385-FF53-43B4-A0A5-D596B9DCC88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41B5651E-C616-F845-96C0-CFE9BAD0E98D}" type="pres">
      <dgm:prSet presAssocID="{99296385-FF53-43B4-A0A5-D596B9DCC88B}" presName="desTx" presStyleLbl="alignAccFollowNode1" presStyleIdx="1" presStyleCnt="4">
        <dgm:presLayoutVars>
          <dgm:bulletEnabled val="1"/>
        </dgm:presLayoutVars>
      </dgm:prSet>
      <dgm:spPr/>
    </dgm:pt>
    <dgm:pt modelId="{2986B581-8DC5-8B4B-A50C-4AE76CDBC946}" type="pres">
      <dgm:prSet presAssocID="{502701DA-4B3B-4161-9C46-7561BDD17A68}" presName="space" presStyleCnt="0"/>
      <dgm:spPr/>
    </dgm:pt>
    <dgm:pt modelId="{FD023C2B-E14A-5C46-9012-5EAF4AC6A130}" type="pres">
      <dgm:prSet presAssocID="{40B7A228-CDF6-40AB-8F99-436A49657559}" presName="composite" presStyleCnt="0"/>
      <dgm:spPr/>
    </dgm:pt>
    <dgm:pt modelId="{03A4CB4E-0968-FF4F-B9C5-AECB708E4DA4}" type="pres">
      <dgm:prSet presAssocID="{40B7A228-CDF6-40AB-8F99-436A49657559}" presName="parTx" presStyleLbl="alignNode1" presStyleIdx="2" presStyleCnt="4" custLinFactNeighborX="118">
        <dgm:presLayoutVars>
          <dgm:chMax val="0"/>
          <dgm:chPref val="0"/>
          <dgm:bulletEnabled val="1"/>
        </dgm:presLayoutVars>
      </dgm:prSet>
      <dgm:spPr/>
    </dgm:pt>
    <dgm:pt modelId="{E96493A9-BF57-7344-B13D-2AD65193B4A0}" type="pres">
      <dgm:prSet presAssocID="{40B7A228-CDF6-40AB-8F99-436A49657559}" presName="desTx" presStyleLbl="alignAccFollowNode1" presStyleIdx="2" presStyleCnt="4">
        <dgm:presLayoutVars>
          <dgm:bulletEnabled val="1"/>
        </dgm:presLayoutVars>
      </dgm:prSet>
      <dgm:spPr/>
    </dgm:pt>
    <dgm:pt modelId="{10C9DFE6-0205-FD45-9648-147666B5A387}" type="pres">
      <dgm:prSet presAssocID="{BA242A7D-F58E-472F-A4ED-FFCD2429E4DB}" presName="space" presStyleCnt="0"/>
      <dgm:spPr/>
    </dgm:pt>
    <dgm:pt modelId="{BEA01CCF-7E90-0949-B643-6054F4111976}" type="pres">
      <dgm:prSet presAssocID="{8444A9CC-E81D-9948-96F0-05EED90056E1}" presName="composite" presStyleCnt="0"/>
      <dgm:spPr/>
    </dgm:pt>
    <dgm:pt modelId="{2ABF49CB-D3BE-C244-B8D0-EDA23060585A}" type="pres">
      <dgm:prSet presAssocID="{8444A9CC-E81D-9948-96F0-05EED90056E1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906C258F-101F-8B44-8DE4-2E1290F46699}" type="pres">
      <dgm:prSet presAssocID="{8444A9CC-E81D-9948-96F0-05EED90056E1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FD971004-9CE8-E446-9A73-26A82458684B}" type="presOf" srcId="{E8AF3389-98C4-4DFC-A2AE-3A5D623B0495}" destId="{6170A669-3E0C-F140-9B9F-B2C0FE953A7B}" srcOrd="0" destOrd="0" presId="urn:microsoft.com/office/officeart/2005/8/layout/hList1"/>
    <dgm:cxn modelId="{1D129405-8031-4E80-A412-2E0EB4451EF4}" srcId="{40B7A228-CDF6-40AB-8F99-436A49657559}" destId="{37DDDFCF-2648-439E-84EB-A50B3F1CC1C0}" srcOrd="5" destOrd="0" parTransId="{4B9C670A-EC9D-4062-A615-E018518C8FF4}" sibTransId="{EB6C6DD9-754C-4575-9824-41929A4DD0FB}"/>
    <dgm:cxn modelId="{26742308-D7E7-4443-8F6C-95F0CEA5E664}" type="presOf" srcId="{FE442AE2-C3D6-4C10-A04E-39D6887FBF1A}" destId="{41B5651E-C616-F845-96C0-CFE9BAD0E98D}" srcOrd="0" destOrd="1" presId="urn:microsoft.com/office/officeart/2005/8/layout/hList1"/>
    <dgm:cxn modelId="{E063CA0D-DCCF-45C7-A5B6-EFD50DE9F038}" srcId="{FA5FAAC8-FEDC-4788-9533-0DCDC7351032}" destId="{40B7A228-CDF6-40AB-8F99-436A49657559}" srcOrd="2" destOrd="0" parTransId="{BDC6ABDB-4294-4359-9591-0FAB3196FF7C}" sibTransId="{BA242A7D-F58E-472F-A4ED-FFCD2429E4DB}"/>
    <dgm:cxn modelId="{202E491F-EB98-FC4F-9AB4-5EF253AEF624}" srcId="{8444A9CC-E81D-9948-96F0-05EED90056E1}" destId="{9209C207-6542-C14D-9ADD-13DE27BF863A}" srcOrd="1" destOrd="0" parTransId="{E132245F-BAE6-224A-9B47-4537F525ED56}" sibTransId="{999DA7ED-304C-484E-909A-A459972123A5}"/>
    <dgm:cxn modelId="{257BBF21-E93B-4898-A08B-91D5DB7A7101}" srcId="{FA5FAAC8-FEDC-4788-9533-0DCDC7351032}" destId="{9A5C47AA-5F10-4E27-BCFE-D1FB8403190E}" srcOrd="0" destOrd="0" parTransId="{863F3042-FF60-422E-9A43-5495F26E71DE}" sibTransId="{165B790F-7CC0-44A0-87B4-3908A0787D33}"/>
    <dgm:cxn modelId="{1BA18C2E-8E54-E145-98AE-BA482D0BAB40}" type="presOf" srcId="{D7D18D4F-7969-4435-99C9-FE0BEF074A81}" destId="{41B5651E-C616-F845-96C0-CFE9BAD0E98D}" srcOrd="0" destOrd="0" presId="urn:microsoft.com/office/officeart/2005/8/layout/hList1"/>
    <dgm:cxn modelId="{86BB8B35-12B2-44BC-B387-4EC5741D1D31}" srcId="{40B7A228-CDF6-40AB-8F99-436A49657559}" destId="{971243B9-DE53-46FA-950D-DCA446396640}" srcOrd="2" destOrd="0" parTransId="{00315741-512B-4423-BA21-BBCBFC0C66B8}" sibTransId="{5526B186-3F7E-4AC8-B1E8-116A1B3D332E}"/>
    <dgm:cxn modelId="{8ED00E37-2957-0D40-8BBE-0F34257D8B9C}" srcId="{8444A9CC-E81D-9948-96F0-05EED90056E1}" destId="{5DF49F2C-1BB7-2D41-A90D-2EC9B22DEEB3}" srcOrd="0" destOrd="0" parTransId="{740ECFDF-884A-F649-8CA3-DDA4D644C73C}" sibTransId="{D6891F23-04C2-4841-B4F8-253B4F2C62E6}"/>
    <dgm:cxn modelId="{41BB8337-4106-4A83-AC64-3F0DC5CB4EC2}" srcId="{99296385-FF53-43B4-A0A5-D596B9DCC88B}" destId="{FE442AE2-C3D6-4C10-A04E-39D6887FBF1A}" srcOrd="1" destOrd="0" parTransId="{DC1A7FA1-7409-4FE5-8DB1-E4321A59EB40}" sibTransId="{EA554876-47F8-43EF-B237-099E4A5A7BCA}"/>
    <dgm:cxn modelId="{5A6A504D-D9F6-BD4C-8603-E710A0C79E71}" type="presOf" srcId="{9209C207-6542-C14D-9ADD-13DE27BF863A}" destId="{906C258F-101F-8B44-8DE4-2E1290F46699}" srcOrd="0" destOrd="1" presId="urn:microsoft.com/office/officeart/2005/8/layout/hList1"/>
    <dgm:cxn modelId="{8ABB5453-638D-9449-AECA-A793ACF321AD}" type="presOf" srcId="{FA5FAAC8-FEDC-4788-9533-0DCDC7351032}" destId="{F2807F55-8539-3047-829F-6750B11B652F}" srcOrd="0" destOrd="0" presId="urn:microsoft.com/office/officeart/2005/8/layout/hList1"/>
    <dgm:cxn modelId="{C85ED561-1809-B24D-B2F0-1DF368800F64}" type="presOf" srcId="{61A4F00B-19C6-4F74-B4CE-622F79A1C20E}" destId="{41B5651E-C616-F845-96C0-CFE9BAD0E98D}" srcOrd="0" destOrd="2" presId="urn:microsoft.com/office/officeart/2005/8/layout/hList1"/>
    <dgm:cxn modelId="{DD182365-29C5-8E49-AADD-CDD94B78C451}" type="presOf" srcId="{37DDDFCF-2648-439E-84EB-A50B3F1CC1C0}" destId="{E96493A9-BF57-7344-B13D-2AD65193B4A0}" srcOrd="0" destOrd="5" presId="urn:microsoft.com/office/officeart/2005/8/layout/hList1"/>
    <dgm:cxn modelId="{5800616E-C3AA-B44A-844B-7D70906B86A2}" type="presOf" srcId="{5DF49F2C-1BB7-2D41-A90D-2EC9B22DEEB3}" destId="{906C258F-101F-8B44-8DE4-2E1290F46699}" srcOrd="0" destOrd="0" presId="urn:microsoft.com/office/officeart/2005/8/layout/hList1"/>
    <dgm:cxn modelId="{0C3F8B78-573C-4465-9629-169A29AD8B22}" srcId="{40B7A228-CDF6-40AB-8F99-436A49657559}" destId="{629435E3-C810-4493-A60E-4CF85195ACC4}" srcOrd="1" destOrd="0" parTransId="{9B6EB94B-626A-411E-92B6-E0A8943EA987}" sibTransId="{BCD09ABD-2459-4655-8E1F-F4132A8B3ADB}"/>
    <dgm:cxn modelId="{2212C07C-C8BB-464A-B822-613D9899020D}" type="presOf" srcId="{9A5C47AA-5F10-4E27-BCFE-D1FB8403190E}" destId="{10DAA130-4930-2C47-A7FE-47566EFBE213}" srcOrd="0" destOrd="0" presId="urn:microsoft.com/office/officeart/2005/8/layout/hList1"/>
    <dgm:cxn modelId="{EAAC5C83-F7F4-4B4A-8042-B050D0EACFE2}" srcId="{9A5C47AA-5F10-4E27-BCFE-D1FB8403190E}" destId="{E8AF3389-98C4-4DFC-A2AE-3A5D623B0495}" srcOrd="0" destOrd="0" parTransId="{34499BD6-BE04-4BE6-A34E-9CF6BA1880B4}" sibTransId="{6A75F5E7-C5D0-4183-853B-51ED4F7C77E9}"/>
    <dgm:cxn modelId="{BB20AC84-BDC1-0A46-A6F4-C9E0A06552C3}" type="presOf" srcId="{629435E3-C810-4493-A60E-4CF85195ACC4}" destId="{E96493A9-BF57-7344-B13D-2AD65193B4A0}" srcOrd="0" destOrd="1" presId="urn:microsoft.com/office/officeart/2005/8/layout/hList1"/>
    <dgm:cxn modelId="{B96AC084-F75B-E94C-B52E-04126AD56401}" type="presOf" srcId="{223D682F-6350-485C-85DA-228C30DC322D}" destId="{E96493A9-BF57-7344-B13D-2AD65193B4A0}" srcOrd="0" destOrd="4" presId="urn:microsoft.com/office/officeart/2005/8/layout/hList1"/>
    <dgm:cxn modelId="{15E7C08A-CB19-A948-8546-D749B5B7B648}" srcId="{FA5FAAC8-FEDC-4788-9533-0DCDC7351032}" destId="{8444A9CC-E81D-9948-96F0-05EED90056E1}" srcOrd="3" destOrd="0" parTransId="{6FFC55ED-23AF-2947-9B66-EDDA71DAAC0B}" sibTransId="{D43C206B-E387-CD40-BC20-C31A8B3E7F4A}"/>
    <dgm:cxn modelId="{78B70098-1C5B-0249-8EC4-92DDD232C269}" type="presOf" srcId="{40B7A228-CDF6-40AB-8F99-436A49657559}" destId="{03A4CB4E-0968-FF4F-B9C5-AECB708E4DA4}" srcOrd="0" destOrd="0" presId="urn:microsoft.com/office/officeart/2005/8/layout/hList1"/>
    <dgm:cxn modelId="{A3E14798-0DB4-4712-8A00-781086669C21}" srcId="{FA5FAAC8-FEDC-4788-9533-0DCDC7351032}" destId="{99296385-FF53-43B4-A0A5-D596B9DCC88B}" srcOrd="1" destOrd="0" parTransId="{DB8A5B82-DE7F-42E6-9A12-D8CDE2C58A3D}" sibTransId="{502701DA-4B3B-4161-9C46-7561BDD17A68}"/>
    <dgm:cxn modelId="{8A1BE99E-9EC4-AD4C-8211-5EA00399087B}" type="presOf" srcId="{FD63CC31-8F00-494E-B169-619BB1306864}" destId="{6170A669-3E0C-F140-9B9F-B2C0FE953A7B}" srcOrd="0" destOrd="1" presId="urn:microsoft.com/office/officeart/2005/8/layout/hList1"/>
    <dgm:cxn modelId="{6E9589A0-8E68-CF4A-A50F-E34563B49CE7}" type="presOf" srcId="{99296385-FF53-43B4-A0A5-D596B9DCC88B}" destId="{6940C777-BE58-6643-A76F-1A9F0FD5B936}" srcOrd="0" destOrd="0" presId="urn:microsoft.com/office/officeart/2005/8/layout/hList1"/>
    <dgm:cxn modelId="{D4E094A0-E2BF-4A13-BC63-4E5F5116C39B}" srcId="{9A5C47AA-5F10-4E27-BCFE-D1FB8403190E}" destId="{0E15B7CF-8868-4A7A-A989-C20350EA26BE}" srcOrd="2" destOrd="0" parTransId="{1FC4E1CC-C594-427E-857C-E27F094756F8}" sibTransId="{90EF4E89-A36F-4FF7-81BB-5D8745F2E9A2}"/>
    <dgm:cxn modelId="{B3B905A1-E454-4A9B-8836-10191980FE92}" srcId="{99296385-FF53-43B4-A0A5-D596B9DCC88B}" destId="{61A4F00B-19C6-4F74-B4CE-622F79A1C20E}" srcOrd="2" destOrd="0" parTransId="{D263C024-7838-4EDA-A49C-3F526AEEF784}" sibTransId="{635AC876-8387-4792-943C-7927FBF580A5}"/>
    <dgm:cxn modelId="{3902F8AB-E9CC-1242-9A2F-3FECEEFE9396}" type="presOf" srcId="{8444A9CC-E81D-9948-96F0-05EED90056E1}" destId="{2ABF49CB-D3BE-C244-B8D0-EDA23060585A}" srcOrd="0" destOrd="0" presId="urn:microsoft.com/office/officeart/2005/8/layout/hList1"/>
    <dgm:cxn modelId="{FC7AE0AC-BD78-4EB8-A671-F6AE2D06B744}" srcId="{9A5C47AA-5F10-4E27-BCFE-D1FB8403190E}" destId="{FD63CC31-8F00-494E-B169-619BB1306864}" srcOrd="1" destOrd="0" parTransId="{244A8E55-237F-4C4F-9758-BFECBD2F8A2F}" sibTransId="{E772F203-E700-4E2C-BA5B-1B0AC40BBB50}"/>
    <dgm:cxn modelId="{341E60AF-944B-4CF5-BBFF-8A890208865E}" srcId="{40B7A228-CDF6-40AB-8F99-436A49657559}" destId="{223D682F-6350-485C-85DA-228C30DC322D}" srcOrd="4" destOrd="0" parTransId="{6D7DBF8A-9446-485D-B75E-721DDC7C703B}" sibTransId="{1CB72AE0-50E3-43B2-8064-B38B466C23DC}"/>
    <dgm:cxn modelId="{3E2324B5-F40D-0843-8DA7-F5897FB36FB9}" type="presOf" srcId="{3FBB201A-F603-4640-B54B-ABC0CD469149}" destId="{E96493A9-BF57-7344-B13D-2AD65193B4A0}" srcOrd="0" destOrd="3" presId="urn:microsoft.com/office/officeart/2005/8/layout/hList1"/>
    <dgm:cxn modelId="{A42023B7-0D7C-4FC4-A8FF-5E8D08517A2B}" srcId="{40B7A228-CDF6-40AB-8F99-436A49657559}" destId="{C088F152-6BA3-4423-BC02-2FB9AD85497C}" srcOrd="7" destOrd="0" parTransId="{398A0D56-D910-4B32-9169-FA9228669740}" sibTransId="{53D94C19-8CE5-45BA-B1F4-B8C74A244DE4}"/>
    <dgm:cxn modelId="{257CBDB9-F6E8-46D2-A423-FC93CA8AD01E}" srcId="{40B7A228-CDF6-40AB-8F99-436A49657559}" destId="{78C0AA63-1446-4D87-A4C7-9B7DCF4F61CD}" srcOrd="0" destOrd="0" parTransId="{1DA89249-8C3F-4D6A-BB79-F61E7C00BF4E}" sibTransId="{3786E8E3-1E6D-4396-82CA-ED4D4E50389A}"/>
    <dgm:cxn modelId="{CAE2A3BA-B5C5-4A80-9D2E-9876787CA621}" srcId="{99296385-FF53-43B4-A0A5-D596B9DCC88B}" destId="{D7D18D4F-7969-4435-99C9-FE0BEF074A81}" srcOrd="0" destOrd="0" parTransId="{E2736593-FCE4-4272-B7F4-FD1140872FB7}" sibTransId="{282CDC4F-1AEB-4B13-8D68-6D3C6F11604B}"/>
    <dgm:cxn modelId="{7C345ABE-A083-B248-8499-05F25F6ABEFD}" type="presOf" srcId="{51D5AECA-7A11-4702-BA39-B59019CA7FD3}" destId="{E96493A9-BF57-7344-B13D-2AD65193B4A0}" srcOrd="0" destOrd="6" presId="urn:microsoft.com/office/officeart/2005/8/layout/hList1"/>
    <dgm:cxn modelId="{8A45D4CB-7380-4AEC-9C3B-3BE2EBF84910}" srcId="{40B7A228-CDF6-40AB-8F99-436A49657559}" destId="{3FBB201A-F603-4640-B54B-ABC0CD469149}" srcOrd="3" destOrd="0" parTransId="{A65692DB-24E0-489F-B417-D1A0867B663D}" sibTransId="{C562A742-EDA0-468F-AFF0-6D93F2A03525}"/>
    <dgm:cxn modelId="{1FAC81D5-D8EF-E944-8ECD-867CA18D00AA}" type="presOf" srcId="{C088F152-6BA3-4423-BC02-2FB9AD85497C}" destId="{E96493A9-BF57-7344-B13D-2AD65193B4A0}" srcOrd="0" destOrd="7" presId="urn:microsoft.com/office/officeart/2005/8/layout/hList1"/>
    <dgm:cxn modelId="{3A4E95D6-CA58-6549-AF64-82F337E2543C}" type="presOf" srcId="{971243B9-DE53-46FA-950D-DCA446396640}" destId="{E96493A9-BF57-7344-B13D-2AD65193B4A0}" srcOrd="0" destOrd="2" presId="urn:microsoft.com/office/officeart/2005/8/layout/hList1"/>
    <dgm:cxn modelId="{D9C592DE-0950-1C4D-873B-70E9C2C1F16A}" type="presOf" srcId="{0E15B7CF-8868-4A7A-A989-C20350EA26BE}" destId="{6170A669-3E0C-F140-9B9F-B2C0FE953A7B}" srcOrd="0" destOrd="2" presId="urn:microsoft.com/office/officeart/2005/8/layout/hList1"/>
    <dgm:cxn modelId="{CE39B9E9-22FE-4B32-90C6-A7B499BA6BC3}" srcId="{40B7A228-CDF6-40AB-8F99-436A49657559}" destId="{51D5AECA-7A11-4702-BA39-B59019CA7FD3}" srcOrd="6" destOrd="0" parTransId="{E4012787-6012-41D6-9F43-8097241E6F1B}" sibTransId="{662C1037-7CB0-4C3A-A187-BB470D1A795F}"/>
    <dgm:cxn modelId="{0CFD64F5-4B6F-6341-8869-8C8C2C8741DA}" type="presOf" srcId="{78C0AA63-1446-4D87-A4C7-9B7DCF4F61CD}" destId="{E96493A9-BF57-7344-B13D-2AD65193B4A0}" srcOrd="0" destOrd="0" presId="urn:microsoft.com/office/officeart/2005/8/layout/hList1"/>
    <dgm:cxn modelId="{C6ACFD43-85DF-DF45-A3F6-020760E8D47A}" type="presParOf" srcId="{F2807F55-8539-3047-829F-6750B11B652F}" destId="{770CA9DC-A8DF-BA44-B2E1-AEBB15483630}" srcOrd="0" destOrd="0" presId="urn:microsoft.com/office/officeart/2005/8/layout/hList1"/>
    <dgm:cxn modelId="{0C7EEF95-7298-0243-AC76-57D3A2803D18}" type="presParOf" srcId="{770CA9DC-A8DF-BA44-B2E1-AEBB15483630}" destId="{10DAA130-4930-2C47-A7FE-47566EFBE213}" srcOrd="0" destOrd="0" presId="urn:microsoft.com/office/officeart/2005/8/layout/hList1"/>
    <dgm:cxn modelId="{4F9891DC-8B98-104C-A444-5BCE39B9B36B}" type="presParOf" srcId="{770CA9DC-A8DF-BA44-B2E1-AEBB15483630}" destId="{6170A669-3E0C-F140-9B9F-B2C0FE953A7B}" srcOrd="1" destOrd="0" presId="urn:microsoft.com/office/officeart/2005/8/layout/hList1"/>
    <dgm:cxn modelId="{CEE0A276-CFDF-1C45-B13F-852E2A7B0A2B}" type="presParOf" srcId="{F2807F55-8539-3047-829F-6750B11B652F}" destId="{5CCF19E0-C035-2C47-AB6C-966ED106D329}" srcOrd="1" destOrd="0" presId="urn:microsoft.com/office/officeart/2005/8/layout/hList1"/>
    <dgm:cxn modelId="{A083723B-E5A8-4D4B-BDC1-7CAF58651FF3}" type="presParOf" srcId="{F2807F55-8539-3047-829F-6750B11B652F}" destId="{0BA3CF96-DE8E-0345-AED0-1A27DC3DE889}" srcOrd="2" destOrd="0" presId="urn:microsoft.com/office/officeart/2005/8/layout/hList1"/>
    <dgm:cxn modelId="{EE433B25-23DC-0746-8D61-5F4B8EA015CD}" type="presParOf" srcId="{0BA3CF96-DE8E-0345-AED0-1A27DC3DE889}" destId="{6940C777-BE58-6643-A76F-1A9F0FD5B936}" srcOrd="0" destOrd="0" presId="urn:microsoft.com/office/officeart/2005/8/layout/hList1"/>
    <dgm:cxn modelId="{E31D0C3D-EF88-8B46-8A97-788E2F98B438}" type="presParOf" srcId="{0BA3CF96-DE8E-0345-AED0-1A27DC3DE889}" destId="{41B5651E-C616-F845-96C0-CFE9BAD0E98D}" srcOrd="1" destOrd="0" presId="urn:microsoft.com/office/officeart/2005/8/layout/hList1"/>
    <dgm:cxn modelId="{AE8CC7FB-F255-274B-ADE4-FC9D28659314}" type="presParOf" srcId="{F2807F55-8539-3047-829F-6750B11B652F}" destId="{2986B581-8DC5-8B4B-A50C-4AE76CDBC946}" srcOrd="3" destOrd="0" presId="urn:microsoft.com/office/officeart/2005/8/layout/hList1"/>
    <dgm:cxn modelId="{FC90ED98-DEC7-BD45-BA25-8CFCAFAB1623}" type="presParOf" srcId="{F2807F55-8539-3047-829F-6750B11B652F}" destId="{FD023C2B-E14A-5C46-9012-5EAF4AC6A130}" srcOrd="4" destOrd="0" presId="urn:microsoft.com/office/officeart/2005/8/layout/hList1"/>
    <dgm:cxn modelId="{4C4301E0-0CFF-344F-8272-6C2984F218DD}" type="presParOf" srcId="{FD023C2B-E14A-5C46-9012-5EAF4AC6A130}" destId="{03A4CB4E-0968-FF4F-B9C5-AECB708E4DA4}" srcOrd="0" destOrd="0" presId="urn:microsoft.com/office/officeart/2005/8/layout/hList1"/>
    <dgm:cxn modelId="{B421DD73-6A68-4E4B-ACD9-8794D3806BE5}" type="presParOf" srcId="{FD023C2B-E14A-5C46-9012-5EAF4AC6A130}" destId="{E96493A9-BF57-7344-B13D-2AD65193B4A0}" srcOrd="1" destOrd="0" presId="urn:microsoft.com/office/officeart/2005/8/layout/hList1"/>
    <dgm:cxn modelId="{6656E2B0-8D61-C540-B6A4-0C7894D11942}" type="presParOf" srcId="{F2807F55-8539-3047-829F-6750B11B652F}" destId="{10C9DFE6-0205-FD45-9648-147666B5A387}" srcOrd="5" destOrd="0" presId="urn:microsoft.com/office/officeart/2005/8/layout/hList1"/>
    <dgm:cxn modelId="{2C4D6736-49DF-974F-A526-04E05180F8E1}" type="presParOf" srcId="{F2807F55-8539-3047-829F-6750B11B652F}" destId="{BEA01CCF-7E90-0949-B643-6054F4111976}" srcOrd="6" destOrd="0" presId="urn:microsoft.com/office/officeart/2005/8/layout/hList1"/>
    <dgm:cxn modelId="{55D0DDCD-14F3-F14D-8598-188C88E14E4B}" type="presParOf" srcId="{BEA01CCF-7E90-0949-B643-6054F4111976}" destId="{2ABF49CB-D3BE-C244-B8D0-EDA23060585A}" srcOrd="0" destOrd="0" presId="urn:microsoft.com/office/officeart/2005/8/layout/hList1"/>
    <dgm:cxn modelId="{2B813D03-AEA1-D344-8331-13152D360587}" type="presParOf" srcId="{BEA01CCF-7E90-0949-B643-6054F4111976}" destId="{906C258F-101F-8B44-8DE4-2E1290F4669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AA130-4930-2C47-A7FE-47566EFBE213}">
      <dsp:nvSpPr>
        <dsp:cNvPr id="0" name=""/>
        <dsp:cNvSpPr/>
      </dsp:nvSpPr>
      <dsp:spPr>
        <a:xfrm>
          <a:off x="3610" y="134893"/>
          <a:ext cx="2170942" cy="5547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Completed</a:t>
          </a:r>
        </a:p>
      </dsp:txBody>
      <dsp:txXfrm>
        <a:off x="3610" y="134893"/>
        <a:ext cx="2170942" cy="554731"/>
      </dsp:txXfrm>
    </dsp:sp>
    <dsp:sp modelId="{6170A669-3E0C-F140-9B9F-B2C0FE953A7B}">
      <dsp:nvSpPr>
        <dsp:cNvPr id="0" name=""/>
        <dsp:cNvSpPr/>
      </dsp:nvSpPr>
      <dsp:spPr>
        <a:xfrm>
          <a:off x="3610" y="689624"/>
          <a:ext cx="2170942" cy="21391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Parser-level analysis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IR-level analysis of basic data structures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Identifying NUMA Devices</a:t>
          </a:r>
        </a:p>
      </dsp:txBody>
      <dsp:txXfrm>
        <a:off x="3610" y="689624"/>
        <a:ext cx="2170942" cy="2139169"/>
      </dsp:txXfrm>
    </dsp:sp>
    <dsp:sp modelId="{6940C777-BE58-6643-A76F-1A9F0FD5B936}">
      <dsp:nvSpPr>
        <dsp:cNvPr id="0" name=""/>
        <dsp:cNvSpPr/>
      </dsp:nvSpPr>
      <dsp:spPr>
        <a:xfrm>
          <a:off x="2478485" y="134893"/>
          <a:ext cx="2170942" cy="5547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Current </a:t>
          </a:r>
        </a:p>
      </dsp:txBody>
      <dsp:txXfrm>
        <a:off x="2478485" y="134893"/>
        <a:ext cx="2170942" cy="554731"/>
      </dsp:txXfrm>
    </dsp:sp>
    <dsp:sp modelId="{41B5651E-C616-F845-96C0-CFE9BAD0E98D}">
      <dsp:nvSpPr>
        <dsp:cNvPr id="0" name=""/>
        <dsp:cNvSpPr/>
      </dsp:nvSpPr>
      <dsp:spPr>
        <a:xfrm>
          <a:off x="2478485" y="689624"/>
          <a:ext cx="2170942" cy="21391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Handling of complex data-structures(Objects, Vectors)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Implement the proximity score calculation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Code annotations</a:t>
          </a:r>
        </a:p>
      </dsp:txBody>
      <dsp:txXfrm>
        <a:off x="2478485" y="689624"/>
        <a:ext cx="2170942" cy="2139169"/>
      </dsp:txXfrm>
    </dsp:sp>
    <dsp:sp modelId="{03A4CB4E-0968-FF4F-B9C5-AECB708E4DA4}">
      <dsp:nvSpPr>
        <dsp:cNvPr id="0" name=""/>
        <dsp:cNvSpPr/>
      </dsp:nvSpPr>
      <dsp:spPr>
        <a:xfrm>
          <a:off x="4955921" y="134893"/>
          <a:ext cx="2170942" cy="5547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Benchmarks for evaluation</a:t>
          </a:r>
        </a:p>
      </dsp:txBody>
      <dsp:txXfrm>
        <a:off x="4955921" y="134893"/>
        <a:ext cx="2170942" cy="554731"/>
      </dsp:txXfrm>
    </dsp:sp>
    <dsp:sp modelId="{E96493A9-BF57-7344-B13D-2AD65193B4A0}">
      <dsp:nvSpPr>
        <dsp:cNvPr id="0" name=""/>
        <dsp:cNvSpPr/>
      </dsp:nvSpPr>
      <dsp:spPr>
        <a:xfrm>
          <a:off x="4953359" y="689624"/>
          <a:ext cx="2170942" cy="21391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LULESH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VPIC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SNAP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HPCC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KRIPKE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CLAMR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AMG2013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QMCPACK</a:t>
          </a:r>
        </a:p>
      </dsp:txBody>
      <dsp:txXfrm>
        <a:off x="4953359" y="689624"/>
        <a:ext cx="2170942" cy="2139169"/>
      </dsp:txXfrm>
    </dsp:sp>
    <dsp:sp modelId="{2ABF49CB-D3BE-C244-B8D0-EDA23060585A}">
      <dsp:nvSpPr>
        <dsp:cNvPr id="0" name=""/>
        <dsp:cNvSpPr/>
      </dsp:nvSpPr>
      <dsp:spPr>
        <a:xfrm>
          <a:off x="7428234" y="134893"/>
          <a:ext cx="2170942" cy="5547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Platforms</a:t>
          </a:r>
        </a:p>
      </dsp:txBody>
      <dsp:txXfrm>
        <a:off x="7428234" y="134893"/>
        <a:ext cx="2170942" cy="554731"/>
      </dsp:txXfrm>
    </dsp:sp>
    <dsp:sp modelId="{906C258F-101F-8B44-8DE4-2E1290F46699}">
      <dsp:nvSpPr>
        <dsp:cNvPr id="0" name=""/>
        <dsp:cNvSpPr/>
      </dsp:nvSpPr>
      <dsp:spPr>
        <a:xfrm>
          <a:off x="7428234" y="689624"/>
          <a:ext cx="2170942" cy="21391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Intel KNL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IBM Power9</a:t>
          </a:r>
        </a:p>
      </dsp:txBody>
      <dsp:txXfrm>
        <a:off x="7428234" y="689624"/>
        <a:ext cx="2170942" cy="21391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4E7B8-91E5-AD4A-8DB6-8E729022F3F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36D23-ADBB-5A44-AC4A-C94DA919E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9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416F5-AE9E-694E-A318-76B11AB83DB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3B14AF83-2DE7-7547-BB43-04A22D46CEF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91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416F5-AE9E-694E-A318-76B11AB83DB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AF83-2DE7-7547-BB43-04A22D46CEFD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167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416F5-AE9E-694E-A318-76B11AB83DB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AF83-2DE7-7547-BB43-04A22D46CEFD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07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602416F5-AE9E-694E-A318-76B11AB83DB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AF83-2DE7-7547-BB43-04A22D46CEFD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29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416F5-AE9E-694E-A318-76B11AB83DB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AF83-2DE7-7547-BB43-04A22D46CEF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82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416F5-AE9E-694E-A318-76B11AB83DB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AF83-2DE7-7547-BB43-04A22D46CEF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676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416F5-AE9E-694E-A318-76B11AB83DB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AF83-2DE7-7547-BB43-04A22D46CEFD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820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416F5-AE9E-694E-A318-76B11AB83DB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AF83-2DE7-7547-BB43-04A22D46CEFD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107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416F5-AE9E-694E-A318-76B11AB83DB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AF83-2DE7-7547-BB43-04A22D46C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5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416F5-AE9E-694E-A318-76B11AB83DB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AF83-2DE7-7547-BB43-04A22D46CEF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52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602416F5-AE9E-694E-A318-76B11AB83DB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3B14AF83-2DE7-7547-BB43-04A22D46CEFD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28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416F5-AE9E-694E-A318-76B11AB83DB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B14AF83-2DE7-7547-BB43-04A22D46C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8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6BAD7-EB86-AD4A-A460-19F1EF8AE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4987" y="802298"/>
            <a:ext cx="9089865" cy="3656747"/>
          </a:xfrm>
        </p:spPr>
        <p:txBody>
          <a:bodyPr>
            <a:normAutofit/>
          </a:bodyPr>
          <a:lstStyle/>
          <a:p>
            <a:r>
              <a:rPr lang="en-US" sz="6100" b="1"/>
              <a:t>Compiler based support for Heterogenous Memory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A2FDC4-44FF-1843-A3EA-CFCF076DC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988" y="5039958"/>
            <a:ext cx="9089864" cy="879325"/>
          </a:xfrm>
        </p:spPr>
        <p:txBody>
          <a:bodyPr>
            <a:normAutofit/>
          </a:bodyPr>
          <a:lstStyle/>
          <a:p>
            <a:r>
              <a:rPr lang="en-US" dirty="0"/>
              <a:t>Onkar Patil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BC59A-2B7C-4A64-A799-D5A9D81CB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t="7249" r="15828" b="37306"/>
          <a:stretch/>
        </p:blipFill>
        <p:spPr>
          <a:xfrm>
            <a:off x="2033170" y="4727388"/>
            <a:ext cx="8689158" cy="15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F98C5B-B608-4654-AE47-5FB172651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30094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03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A0F6-8A4B-2241-9F85-212C7FBE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en-US" b="1"/>
              <a:t>MEMBRAIN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8EACE-7EA0-7544-B20E-EDE184C2A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820562"/>
            <a:ext cx="4345401" cy="39871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Static compilation pass to distinguish data with different allocation contexts 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Partitioning application data into device tiers under different capacity constraints </a:t>
            </a:r>
          </a:p>
          <a:p>
            <a:pPr lvl="1">
              <a:lnSpc>
                <a:spcPct val="110000"/>
              </a:lnSpc>
            </a:pPr>
            <a:r>
              <a:rPr lang="en-US" sz="1300" dirty="0"/>
              <a:t>0/1 knapsack optimization problem </a:t>
            </a:r>
          </a:p>
          <a:p>
            <a:pPr lvl="1">
              <a:lnSpc>
                <a:spcPct val="110000"/>
              </a:lnSpc>
            </a:pPr>
            <a:r>
              <a:rPr lang="en-US" sz="1300" i="1" dirty="0" err="1"/>
              <a:t>Hotset</a:t>
            </a:r>
            <a:r>
              <a:rPr lang="en-US" sz="1300" i="1" dirty="0"/>
              <a:t> </a:t>
            </a:r>
            <a:endParaRPr lang="en-US" sz="1300" dirty="0"/>
          </a:p>
          <a:p>
            <a:pPr lvl="1">
              <a:lnSpc>
                <a:spcPct val="110000"/>
              </a:lnSpc>
            </a:pPr>
            <a:r>
              <a:rPr lang="en-US" sz="1300" dirty="0"/>
              <a:t>Thermos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Automatically clusters data with similar expected usage patterns into page-aligned regions of virtual addresses (arenas)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D5960-DCBD-1549-9DB6-DA7C7C3F9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671" y="2428594"/>
            <a:ext cx="6611512" cy="21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67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A0F6-8A4B-2241-9F85-212C7FBE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en-US" b="1"/>
              <a:t>MEMBRAIN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8EACE-7EA0-7544-B20E-EDE184C2A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506" y="4544097"/>
            <a:ext cx="9147039" cy="231390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PEBS-guided strategy typically outperforms an unguided approach, but is still significantly slower than MBI-guided data placement </a:t>
            </a: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dirty="0"/>
              <a:t>There is less difference between the performance of the PEBS- and MBI-guided runs when there is more space available in the upper tier </a:t>
            </a:r>
            <a:endParaRPr lang="en-US" sz="1400" dirty="0"/>
          </a:p>
          <a:p>
            <a:pPr>
              <a:lnSpc>
                <a:spcPct val="110000"/>
              </a:lnSpc>
            </a:pPr>
            <a:endParaRPr lang="en-US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F8E86-99A3-A64A-9CB6-35A174691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477941"/>
            <a:ext cx="88773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92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7B27AF-AFED-4FF4-8065-09E2ECD43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B2D936-4E08-4928-90A3-EB1B6784A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1CD25F-9744-41BE-A5C7-B2A5C9850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AFAFBB4-6847-45A2-97CE-8853D9969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49D994-6989-544E-954B-40620E7FD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COMPARISON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DF3F6F3-69F0-6144-9583-3A915DB8C7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5338193"/>
              </p:ext>
            </p:extLst>
          </p:nvPr>
        </p:nvGraphicFramePr>
        <p:xfrm>
          <a:off x="2066021" y="2171769"/>
          <a:ext cx="7727325" cy="36606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523885">
                  <a:extLst>
                    <a:ext uri="{9D8B030D-6E8A-4147-A177-3AD203B41FA5}">
                      <a16:colId xmlns:a16="http://schemas.microsoft.com/office/drawing/2014/main" val="510598497"/>
                    </a:ext>
                  </a:extLst>
                </a:gridCol>
                <a:gridCol w="1069420">
                  <a:extLst>
                    <a:ext uri="{9D8B030D-6E8A-4147-A177-3AD203B41FA5}">
                      <a16:colId xmlns:a16="http://schemas.microsoft.com/office/drawing/2014/main" val="2595126193"/>
                    </a:ext>
                  </a:extLst>
                </a:gridCol>
                <a:gridCol w="1379963">
                  <a:extLst>
                    <a:ext uri="{9D8B030D-6E8A-4147-A177-3AD203B41FA5}">
                      <a16:colId xmlns:a16="http://schemas.microsoft.com/office/drawing/2014/main" val="2456937671"/>
                    </a:ext>
                  </a:extLst>
                </a:gridCol>
                <a:gridCol w="1754057">
                  <a:extLst>
                    <a:ext uri="{9D8B030D-6E8A-4147-A177-3AD203B41FA5}">
                      <a16:colId xmlns:a16="http://schemas.microsoft.com/office/drawing/2014/main" val="3320696566"/>
                    </a:ext>
                  </a:extLst>
                </a:gridCol>
              </a:tblGrid>
              <a:tr h="36606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3196" marR="83196" marT="41598" marB="4159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SPINDLE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MEMBRAIN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OUR SOLUTION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11714"/>
                  </a:ext>
                </a:extLst>
              </a:tr>
              <a:tr h="366064">
                <a:tc>
                  <a:txBody>
                    <a:bodyPr/>
                    <a:lstStyle/>
                    <a:p>
                      <a:r>
                        <a:rPr lang="en-US" sz="1600"/>
                        <a:t>Compiler-based</a:t>
                      </a:r>
                    </a:p>
                  </a:txBody>
                  <a:tcPr marL="83196" marR="83196" marT="41598" marB="4159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047295"/>
                  </a:ext>
                </a:extLst>
              </a:tr>
              <a:tr h="366064">
                <a:tc>
                  <a:txBody>
                    <a:bodyPr/>
                    <a:lstStyle/>
                    <a:p>
                      <a:r>
                        <a:rPr lang="en-US" sz="1600"/>
                        <a:t>Profiling information</a:t>
                      </a:r>
                    </a:p>
                  </a:txBody>
                  <a:tcPr marL="83196" marR="83196" marT="41598" marB="4159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NOT YET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512049"/>
                  </a:ext>
                </a:extLst>
              </a:tr>
              <a:tr h="366064">
                <a:tc>
                  <a:txBody>
                    <a:bodyPr/>
                    <a:lstStyle/>
                    <a:p>
                      <a:r>
                        <a:rPr lang="en-US" sz="1600"/>
                        <a:t>Allocations(annotate)</a:t>
                      </a:r>
                    </a:p>
                  </a:txBody>
                  <a:tcPr marL="83196" marR="83196" marT="41598" marB="4159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234026"/>
                  </a:ext>
                </a:extLst>
              </a:tr>
              <a:tr h="366064">
                <a:tc>
                  <a:txBody>
                    <a:bodyPr/>
                    <a:lstStyle/>
                    <a:p>
                      <a:r>
                        <a:rPr lang="en-US" sz="1600" dirty="0"/>
                        <a:t>Arenas</a:t>
                      </a:r>
                    </a:p>
                  </a:txBody>
                  <a:tcPr marL="83196" marR="83196" marT="41598" marB="4159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184815"/>
                  </a:ext>
                </a:extLst>
              </a:tr>
              <a:tr h="366064">
                <a:tc>
                  <a:txBody>
                    <a:bodyPr/>
                    <a:lstStyle/>
                    <a:p>
                      <a:r>
                        <a:rPr lang="en-US" sz="1600" dirty="0"/>
                        <a:t>NUMA-aware</a:t>
                      </a:r>
                    </a:p>
                  </a:txBody>
                  <a:tcPr marL="83196" marR="83196" marT="41598" marB="4159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587533"/>
                  </a:ext>
                </a:extLst>
              </a:tr>
              <a:tr h="366064">
                <a:tc>
                  <a:txBody>
                    <a:bodyPr/>
                    <a:lstStyle/>
                    <a:p>
                      <a:r>
                        <a:rPr lang="en-US" sz="1600"/>
                        <a:t>Static information</a:t>
                      </a:r>
                    </a:p>
                  </a:txBody>
                  <a:tcPr marL="83196" marR="83196" marT="41598" marB="4159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647207"/>
                  </a:ext>
                </a:extLst>
              </a:tr>
              <a:tr h="366064">
                <a:tc>
                  <a:txBody>
                    <a:bodyPr/>
                    <a:lstStyle/>
                    <a:p>
                      <a:r>
                        <a:rPr lang="en-US" sz="1600"/>
                        <a:t>IR – level analysis</a:t>
                      </a:r>
                    </a:p>
                  </a:txBody>
                  <a:tcPr marL="83196" marR="83196" marT="41598" marB="4159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952264"/>
                  </a:ext>
                </a:extLst>
              </a:tr>
              <a:tr h="366064">
                <a:tc>
                  <a:txBody>
                    <a:bodyPr/>
                    <a:lstStyle/>
                    <a:p>
                      <a:r>
                        <a:rPr lang="en-US" sz="1600"/>
                        <a:t>Parser – level analysis</a:t>
                      </a:r>
                    </a:p>
                  </a:txBody>
                  <a:tcPr marL="83196" marR="83196" marT="41598" marB="4159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153442"/>
                  </a:ext>
                </a:extLst>
              </a:tr>
              <a:tr h="366064">
                <a:tc>
                  <a:txBody>
                    <a:bodyPr/>
                    <a:lstStyle/>
                    <a:p>
                      <a:r>
                        <a:rPr lang="en-US" sz="1600"/>
                        <a:t>Graph representation</a:t>
                      </a:r>
                    </a:p>
                  </a:txBody>
                  <a:tcPr marL="83196" marR="83196" marT="41598" marB="4159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 marL="83196" marR="83196" marT="41598" marB="415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15079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128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4B9BA-58D4-3D4D-A420-B0E19083A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en-US" b="1" dirty="0"/>
              <a:t>CURRENT &amp; FUTURE WORK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0958AB-82F2-4C77-983D-23FCF347C8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587182"/>
              </p:ext>
            </p:extLst>
          </p:nvPr>
        </p:nvGraphicFramePr>
        <p:xfrm>
          <a:off x="1130300" y="2502076"/>
          <a:ext cx="9602788" cy="2963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0410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909C1-0983-6843-B85F-F86038793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11738-8951-7340-906D-E34AE3B03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 &amp; Feedback</a:t>
            </a:r>
          </a:p>
        </p:txBody>
      </p:sp>
    </p:spTree>
    <p:extLst>
      <p:ext uri="{BB962C8B-B14F-4D97-AF65-F5344CB8AC3E}">
        <p14:creationId xmlns:p14="http://schemas.microsoft.com/office/powerpoint/2010/main" val="3110673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D487B-4800-5D4A-A650-477965EC3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10876-C482-6D42-A27E-F38219577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000" dirty="0"/>
              <a:t>Complex memory hierarchies are here</a:t>
            </a:r>
          </a:p>
          <a:p>
            <a:r>
              <a:rPr lang="en-US" sz="3000" dirty="0"/>
              <a:t>Language key words extensions or macros help in memory allocation, but…</a:t>
            </a:r>
          </a:p>
          <a:p>
            <a:pPr lvl="1"/>
            <a:r>
              <a:rPr lang="en-US" sz="2200" dirty="0"/>
              <a:t>Onus of utilizing the memory technologies optimally, falls on the skill and knowledge of the programmer</a:t>
            </a:r>
          </a:p>
          <a:p>
            <a:pPr lvl="1"/>
            <a:r>
              <a:rPr lang="en-US" sz="2200" dirty="0"/>
              <a:t>It is non-trivial </a:t>
            </a:r>
            <a:r>
              <a:rPr lang="en-US" sz="2200" dirty="0" err="1"/>
              <a:t>eg.</a:t>
            </a:r>
            <a:r>
              <a:rPr lang="en-US" sz="2200" dirty="0"/>
              <a:t> LULESH has more than 1000 variables</a:t>
            </a:r>
          </a:p>
          <a:p>
            <a:r>
              <a:rPr lang="en-US" sz="2800" dirty="0"/>
              <a:t>Not every data structure and compute kernel benefits from the same memory</a:t>
            </a:r>
          </a:p>
        </p:txBody>
      </p:sp>
    </p:spTree>
    <p:extLst>
      <p:ext uri="{BB962C8B-B14F-4D97-AF65-F5344CB8AC3E}">
        <p14:creationId xmlns:p14="http://schemas.microsoft.com/office/powerpoint/2010/main" val="2789408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6C47-95E7-634F-9380-C29F98ADB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PROPOSED 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ED195-DC76-6748-A492-AD51AA91C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000" dirty="0"/>
              <a:t>Use Static analysis from the compiler(LLVM) to automatically identify and classify critical data structures and kernels based on</a:t>
            </a:r>
          </a:p>
          <a:p>
            <a:pPr lvl="1"/>
            <a:r>
              <a:rPr lang="en-US" sz="2200" dirty="0"/>
              <a:t>Scope</a:t>
            </a:r>
          </a:p>
          <a:p>
            <a:pPr lvl="1"/>
            <a:r>
              <a:rPr lang="en-US" sz="2200" dirty="0"/>
              <a:t>Nesting(Nesting score)</a:t>
            </a:r>
          </a:p>
          <a:p>
            <a:pPr lvl="1"/>
            <a:r>
              <a:rPr lang="en-US" sz="2200" dirty="0"/>
              <a:t>Access Pattern(r, w, </a:t>
            </a:r>
            <a:r>
              <a:rPr lang="en-US" sz="2200" dirty="0" err="1"/>
              <a:t>rw</a:t>
            </a:r>
            <a:r>
              <a:rPr lang="en-US" sz="2200" dirty="0"/>
              <a:t>)</a:t>
            </a:r>
          </a:p>
          <a:p>
            <a:r>
              <a:rPr lang="en-US" sz="3000" dirty="0"/>
              <a:t>Perform source-to-source transformation to change the allocation and then recompile</a:t>
            </a:r>
          </a:p>
          <a:p>
            <a:pPr lvl="1"/>
            <a:r>
              <a:rPr lang="en-US" sz="2200" dirty="0"/>
              <a:t>Allocate memory using a Single Interface for all Complex Memory devices(SICM)</a:t>
            </a:r>
          </a:p>
        </p:txBody>
      </p:sp>
    </p:spTree>
    <p:extLst>
      <p:ext uri="{BB962C8B-B14F-4D97-AF65-F5344CB8AC3E}">
        <p14:creationId xmlns:p14="http://schemas.microsoft.com/office/powerpoint/2010/main" val="4267810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A0F6-8A4B-2241-9F85-212C7FBE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8EACE-7EA0-7544-B20E-EDE184C2A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Spindle: Informed Memory Access Monitoring </a:t>
            </a:r>
          </a:p>
          <a:p>
            <a:pPr lvl="1"/>
            <a:r>
              <a:rPr lang="en-US" i="1" dirty="0"/>
              <a:t>2018 {USENIX} Annual Technical Conference ({USENIX}{ATC} 18)</a:t>
            </a:r>
            <a:r>
              <a:rPr lang="en-US" dirty="0"/>
              <a:t>. 2018.</a:t>
            </a:r>
          </a:p>
          <a:p>
            <a:pPr lvl="1"/>
            <a:r>
              <a:rPr lang="en-US" dirty="0"/>
              <a:t>Wang, H., </a:t>
            </a:r>
            <a:r>
              <a:rPr lang="en-US" dirty="0" err="1"/>
              <a:t>Zhai</a:t>
            </a:r>
            <a:r>
              <a:rPr lang="en-US" dirty="0"/>
              <a:t>, J., Tang, X., Yu, B., Ma, X., &amp; Chen, W. </a:t>
            </a:r>
          </a:p>
          <a:p>
            <a:r>
              <a:rPr lang="en-US" dirty="0" err="1"/>
              <a:t>MemBrain</a:t>
            </a:r>
            <a:r>
              <a:rPr lang="en-US" dirty="0"/>
              <a:t>: Automated Application Guidance for Hybrid Memory Systems</a:t>
            </a:r>
          </a:p>
          <a:p>
            <a:pPr lvl="1"/>
            <a:r>
              <a:rPr lang="en-US" i="1" dirty="0"/>
              <a:t>2018 IEEE International Conference on Networking, Architecture and Storage (NAS)</a:t>
            </a:r>
            <a:r>
              <a:rPr lang="en-US" dirty="0"/>
              <a:t>. IEEE, 2018.</a:t>
            </a:r>
          </a:p>
          <a:p>
            <a:pPr lvl="1"/>
            <a:r>
              <a:rPr lang="pt" dirty="0" err="1"/>
              <a:t>Olson</a:t>
            </a:r>
            <a:r>
              <a:rPr lang="pt" dirty="0"/>
              <a:t>, M. B., </a:t>
            </a:r>
            <a:r>
              <a:rPr lang="pt" dirty="0" err="1"/>
              <a:t>Zhou</a:t>
            </a:r>
            <a:r>
              <a:rPr lang="pt" dirty="0"/>
              <a:t>, T., </a:t>
            </a:r>
            <a:r>
              <a:rPr lang="pt" dirty="0" err="1"/>
              <a:t>Jantz</a:t>
            </a:r>
            <a:r>
              <a:rPr lang="pt" dirty="0"/>
              <a:t>, M. R., </a:t>
            </a:r>
            <a:r>
              <a:rPr lang="pt" dirty="0" err="1"/>
              <a:t>Doshi</a:t>
            </a:r>
            <a:r>
              <a:rPr lang="pt" dirty="0"/>
              <a:t>, </a:t>
            </a:r>
            <a:r>
              <a:rPr lang="pt" dirty="0" err="1"/>
              <a:t>K</a:t>
            </a:r>
            <a:r>
              <a:rPr lang="pt" dirty="0"/>
              <a:t>. A., Lopez, M. G., &amp; Hernandez, O.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62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A0F6-8A4B-2241-9F85-212C7FBE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en-US" b="1" dirty="0"/>
              <a:t>SPINDLE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8EACE-7EA0-7544-B20E-EDE184C2A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2158175"/>
            <a:ext cx="4345401" cy="330817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Common practice today leaves large amounts of address examination and data recording at runtime</a:t>
            </a:r>
          </a:p>
          <a:p>
            <a:pPr lvl="1">
              <a:lnSpc>
                <a:spcPct val="110000"/>
              </a:lnSpc>
            </a:pPr>
            <a:r>
              <a:rPr lang="en-US" sz="1200" dirty="0"/>
              <a:t>Due to dynamic nature in programs’ memory accesses</a:t>
            </a:r>
          </a:p>
          <a:p>
            <a:pPr lvl="1">
              <a:lnSpc>
                <a:spcPct val="110000"/>
              </a:lnSpc>
            </a:pPr>
            <a:r>
              <a:rPr lang="en-US" sz="1200" dirty="0"/>
              <a:t>At the cost of substantial performance overhead and large storage time/space consumption of memory traces </a:t>
            </a:r>
            <a:endParaRPr lang="en-US" sz="1200" i="1" dirty="0"/>
          </a:p>
          <a:p>
            <a:pPr>
              <a:lnSpc>
                <a:spcPct val="110000"/>
              </a:lnSpc>
            </a:pPr>
            <a:r>
              <a:rPr lang="en-US" sz="1400" i="1" dirty="0"/>
              <a:t>Common static analysis </a:t>
            </a:r>
            <a:r>
              <a:rPr lang="en-US" sz="1400" dirty="0"/>
              <a:t>to identify predictable memory access patterns into a compact program structure summary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ECE0067-42CD-924C-8DFE-FDF9E28E6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022" y="1514528"/>
            <a:ext cx="4676708" cy="39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8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A0F6-8A4B-2241-9F85-212C7FBE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en-US" b="1"/>
              <a:t>SPINDLE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8EACE-7EA0-7544-B20E-EDE184C2A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2158175"/>
            <a:ext cx="4345401" cy="330817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Spindle generates </a:t>
            </a:r>
            <a:r>
              <a:rPr lang="en-US" sz="1600" i="1" dirty="0"/>
              <a:t>Memory Access Skeleton (MAS)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describes the structured, predictable memory access components 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Highly compact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Custom memory monitoring tools can be developed on top of Spindle 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Limitation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Spindle framework requires source level information of target programs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/>
          </a:p>
          <a:p>
            <a:pPr marL="0" indent="0">
              <a:lnSpc>
                <a:spcPct val="110000"/>
              </a:lnSpc>
              <a:buNone/>
            </a:pPr>
            <a:endParaRPr lang="en-US" sz="1600" dirty="0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ECE0067-42CD-924C-8DFE-FDF9E28E6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022" y="1514528"/>
            <a:ext cx="4676708" cy="39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66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A0F6-8A4B-2241-9F85-212C7FBE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en-US" b="1"/>
              <a:t>SPINDLE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8EACE-7EA0-7544-B20E-EDE184C2A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2158175"/>
            <a:ext cx="4345401" cy="330817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1600" dirty="0"/>
          </a:p>
          <a:p>
            <a:pPr marL="0" indent="0">
              <a:lnSpc>
                <a:spcPct val="110000"/>
              </a:lnSpc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78AAC5-7EA4-CA4C-B078-94ABDBC30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1" y="1810507"/>
            <a:ext cx="3382647" cy="4086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1D2E8-A725-9440-91C6-2045C23CC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935" y="1810506"/>
            <a:ext cx="3537690" cy="1618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B42801-0170-7F4B-B425-7641DAF6F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358" y="1811270"/>
            <a:ext cx="4139607" cy="16184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ABCA62-25BB-C443-8EF5-F379A8987C12}"/>
              </a:ext>
            </a:extLst>
          </p:cNvPr>
          <p:cNvSpPr txBox="1"/>
          <p:nvPr/>
        </p:nvSpPr>
        <p:spPr>
          <a:xfrm>
            <a:off x="4217773" y="3562780"/>
            <a:ext cx="72904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Extracts a program’s per-function control structure to identify memory accesses whose traces can be computed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M-CFG records only instructions containing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Memory references (rather than the entire basic block)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Program control structures (loops and branches)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Function calls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Memory dependence tree is built by performing a backward data flow analysis at compile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47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A0F6-8A4B-2241-9F85-212C7FBE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en-US" b="1"/>
              <a:t>SPINDLE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8EACE-7EA0-7544-B20E-EDE184C2A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2158175"/>
            <a:ext cx="4345401" cy="330817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1600" dirty="0"/>
          </a:p>
          <a:p>
            <a:pPr marL="0" indent="0">
              <a:lnSpc>
                <a:spcPct val="110000"/>
              </a:lnSpc>
              <a:buNone/>
            </a:pP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BCA62-25BB-C443-8EF5-F379A8987C12}"/>
              </a:ext>
            </a:extLst>
          </p:cNvPr>
          <p:cNvSpPr txBox="1"/>
          <p:nvPr/>
        </p:nvSpPr>
        <p:spPr>
          <a:xfrm>
            <a:off x="1135244" y="2077843"/>
            <a:ext cx="63908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S-Detector</a:t>
            </a:r>
            <a:r>
              <a:rPr lang="en-US" dirty="0"/>
              <a:t> - memory bug detector that leverages Spindle-gathered static information to eliminate unnecessary instrumentation to facilitate efficient online memory checking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Compare S-Detector with the state-of-the-art memory bug detector, </a:t>
            </a:r>
            <a:r>
              <a:rPr lang="en-US" dirty="0" err="1"/>
              <a:t>ASan</a:t>
            </a:r>
            <a:r>
              <a:rPr lang="en-US" dirty="0"/>
              <a:t> by Google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Two versions of S-Detector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/>
              <a:t>SD-All</a:t>
            </a:r>
            <a:r>
              <a:rPr lang="en-US" dirty="0"/>
              <a:t>, a baseline version that instruments all memory accesses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/>
              <a:t>SD-</a:t>
            </a:r>
            <a:r>
              <a:rPr lang="en-US" i="1" dirty="0" err="1"/>
              <a:t>Opt</a:t>
            </a:r>
            <a:r>
              <a:rPr lang="en-US" dirty="0"/>
              <a:t>, after check pruning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823C2-49BA-554F-A6AA-C9F64260F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027" y="953324"/>
            <a:ext cx="4260704" cy="262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1FBE67-4729-6240-95B5-AAD599719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027" y="3666915"/>
            <a:ext cx="4260704" cy="20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89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A0F6-8A4B-2241-9F85-212C7FBE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en-US" b="1"/>
              <a:t>MEMBRAIN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8EACE-7EA0-7544-B20E-EDE184C2A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746422"/>
            <a:ext cx="4345401" cy="434957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Heterogeneous memory systems require alternative data management strategies </a:t>
            </a:r>
          </a:p>
          <a:p>
            <a:pPr lvl="1">
              <a:lnSpc>
                <a:spcPct val="110000"/>
              </a:lnSpc>
            </a:pPr>
            <a:r>
              <a:rPr lang="en-US" sz="1200" dirty="0"/>
              <a:t>To utilize the capacity constrained resources efficiently 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New memory management framework</a:t>
            </a:r>
          </a:p>
          <a:p>
            <a:pPr lvl="1">
              <a:lnSpc>
                <a:spcPct val="110000"/>
              </a:lnSpc>
            </a:pPr>
            <a:r>
              <a:rPr lang="en-US" sz="1200" dirty="0"/>
              <a:t>automates the production and use of data-tiering guidance for applications on hybrid memory systems 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Collect profiles of memory bandwidth and capacity </a:t>
            </a:r>
          </a:p>
          <a:p>
            <a:pPr lvl="1">
              <a:lnSpc>
                <a:spcPct val="110000"/>
              </a:lnSpc>
            </a:pPr>
            <a:r>
              <a:rPr lang="en-US" sz="1200" dirty="0"/>
              <a:t>Use them to investigate and quantify trade-offs between </a:t>
            </a:r>
          </a:p>
          <a:p>
            <a:pPr lvl="2">
              <a:lnSpc>
                <a:spcPct val="110000"/>
              </a:lnSpc>
            </a:pPr>
            <a:r>
              <a:rPr lang="en-US" sz="1100" dirty="0"/>
              <a:t>Profile overhead accuracy </a:t>
            </a:r>
          </a:p>
          <a:p>
            <a:pPr lvl="2">
              <a:lnSpc>
                <a:spcPct val="110000"/>
              </a:lnSpc>
            </a:pPr>
            <a:r>
              <a:rPr lang="en-US" sz="1100" dirty="0"/>
              <a:t>Performance </a:t>
            </a:r>
            <a:endParaRPr lang="en-US" sz="1300" dirty="0"/>
          </a:p>
          <a:p>
            <a:pPr lvl="1">
              <a:lnSpc>
                <a:spcPct val="110000"/>
              </a:lnSpc>
            </a:pPr>
            <a:r>
              <a:rPr lang="en-US" sz="1200" dirty="0"/>
              <a:t>Direct low-level tier assignments for each region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D5960-DCBD-1549-9DB6-DA7C7C3F9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91" y="2418736"/>
            <a:ext cx="6641614" cy="21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7177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637</Words>
  <Application>Microsoft Macintosh PowerPoint</Application>
  <PresentationFormat>Widescreen</PresentationFormat>
  <Paragraphs>132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Century Gothic</vt:lpstr>
      <vt:lpstr>Gallery</vt:lpstr>
      <vt:lpstr>Compiler based support for Heterogenous Memory Systems</vt:lpstr>
      <vt:lpstr>INTRODUCTION</vt:lpstr>
      <vt:lpstr>PROPOSED SOLUTION</vt:lpstr>
      <vt:lpstr>RELATED WORK</vt:lpstr>
      <vt:lpstr>SPINDLE</vt:lpstr>
      <vt:lpstr>SPINDLE</vt:lpstr>
      <vt:lpstr>SPINDLE</vt:lpstr>
      <vt:lpstr>SPINDLE</vt:lpstr>
      <vt:lpstr>MEMBRAIN</vt:lpstr>
      <vt:lpstr>MEMBRAIN</vt:lpstr>
      <vt:lpstr>MEMBRAIN</vt:lpstr>
      <vt:lpstr>COMPARISON</vt:lpstr>
      <vt:lpstr>CURRENT &amp; FUTURE WORK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Compiler based support for Heterogenous Memory Systems</dc:title>
  <dc:creator>Onkar Patil</dc:creator>
  <cp:lastModifiedBy>Onkar Patil</cp:lastModifiedBy>
  <cp:revision>23</cp:revision>
  <dcterms:created xsi:type="dcterms:W3CDTF">2019-01-17T19:34:33Z</dcterms:created>
  <dcterms:modified xsi:type="dcterms:W3CDTF">2019-01-25T05:22:14Z</dcterms:modified>
</cp:coreProperties>
</file>