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667" autoAdjust="0"/>
  </p:normalViewPr>
  <p:slideViewPr>
    <p:cSldViewPr>
      <p:cViewPr varScale="1">
        <p:scale>
          <a:sx n="66" d="100"/>
          <a:sy n="66" d="100"/>
        </p:scale>
        <p:origin x="-127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070D02-BCC8-4C9F-911C-735B1AD92919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6EFCC6-308B-4957-BCB9-7A8C16F5189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Android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FileObserver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an interface provided by Android OS to monitor file access. It’s based on the Linux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inotify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file change notification system.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inotify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a simple but powerful file change notification system. It’s a mechanism built into the Linux 2.6.13 kernel and above.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EFCC6-308B-4957-BCB9-7A8C16F5189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1EE04-6CC8-498D-B6E5-B80575BBBCDC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3896-890B-4E02-AB20-08C227A5A6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1EE04-6CC8-498D-B6E5-B80575BBBCDC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3896-890B-4E02-AB20-08C227A5A6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1EE04-6CC8-498D-B6E5-B80575BBBCDC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3896-890B-4E02-AB20-08C227A5A6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1EE04-6CC8-498D-B6E5-B80575BBBCDC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3896-890B-4E02-AB20-08C227A5A6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1EE04-6CC8-498D-B6E5-B80575BBBCDC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3896-890B-4E02-AB20-08C227A5A6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1EE04-6CC8-498D-B6E5-B80575BBBCDC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3896-890B-4E02-AB20-08C227A5A6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1EE04-6CC8-498D-B6E5-B80575BBBCDC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3896-890B-4E02-AB20-08C227A5A6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1EE04-6CC8-498D-B6E5-B80575BBBCDC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3896-890B-4E02-AB20-08C227A5A6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1EE04-6CC8-498D-B6E5-B80575BBBCDC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3896-890B-4E02-AB20-08C227A5A6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1EE04-6CC8-498D-B6E5-B80575BBBCDC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3896-890B-4E02-AB20-08C227A5A6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1EE04-6CC8-498D-B6E5-B80575BBBCDC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3896-890B-4E02-AB20-08C227A5A6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F1EE04-6CC8-498D-B6E5-B80575BBBCDC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D3896-890B-4E02-AB20-08C227A5A6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An Application Profiler for Android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3886200"/>
            <a:ext cx="6781800" cy="1752600"/>
          </a:xfrm>
        </p:spPr>
        <p:txBody>
          <a:bodyPr>
            <a:normAutofit fontScale="92500"/>
          </a:bodyPr>
          <a:lstStyle/>
          <a:p>
            <a:r>
              <a:rPr lang="en-US" i="1" dirty="0">
                <a:latin typeface="Times New Roman" pitchFamily="18" charset="0"/>
                <a:cs typeface="Times New Roman" pitchFamily="18" charset="0"/>
              </a:rPr>
              <a:t>CSC 714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FALL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2011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Arash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Rezaei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Gopikannan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Venugopalsamy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Problem statement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Application profiling in Android, for the purpose of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finding behavior patterns of applications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identified behavior patterns helps to differentiate the applications that consume suspicious level/patterns of resources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Android assigns each application a 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UID: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unique number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install time 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PID (Process ID)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Resources Monitoring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Two monitoring service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Time based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Memory usage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CPU usage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Sensor usage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Network usage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Event Based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File System Monitoring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Resources Monitoring(cont.)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Memory usage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The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ActivityManager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is used to get all the running process information and also the memory usage of each application given their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pids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Includes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Pss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PrivateDirty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sharedDirty</a:t>
            </a:r>
            <a:endParaRPr lang="en-US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Sensor Usage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Sensor manager is the service that handles all kinds of sensors in device.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Batterystats.Uid.sensor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is a package that is used to obtain statistics of sensor usage of an application.	</a:t>
            </a:r>
          </a:p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CPU Usage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The package "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android.os.BatteryStats.proc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" is used along the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Uid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of the process to get the </a:t>
            </a:r>
          </a:p>
          <a:p>
            <a:pPr lvl="1"/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user 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time </a:t>
            </a:r>
            <a:endParaRPr lang="en-US" sz="27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system time </a:t>
            </a:r>
          </a:p>
          <a:p>
            <a:pPr lvl="1"/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foreground time </a:t>
            </a:r>
          </a:p>
          <a:p>
            <a:pPr lvl="1">
              <a:buNone/>
            </a:pP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sum of these is multiplied along the power factor which gives us the CPU usage of that  application.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Resources Monitoring(cont.)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Network usage: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TrafficStats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for each App.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No. of TCP/UDP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payload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bytes sent/received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TCP/UDP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packets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sent/received 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No. of TCP segments sent/received </a:t>
            </a:r>
          </a:p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File System Monitoring: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(Event driven)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File X is created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File X is opened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File X is closed 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File X is modified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File X written and closed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262</Words>
  <Application>Microsoft Office PowerPoint</Application>
  <PresentationFormat>On-screen Show (4:3)</PresentationFormat>
  <Paragraphs>42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An Application Profiler for Android</vt:lpstr>
      <vt:lpstr>Problem statement</vt:lpstr>
      <vt:lpstr>Resources Monitoring</vt:lpstr>
      <vt:lpstr>Resources Monitoring(cont.)</vt:lpstr>
      <vt:lpstr>Resources Monitoring(cont.)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Application Profiler for Android</dc:title>
  <dc:creator>arash</dc:creator>
  <cp:lastModifiedBy>arash</cp:lastModifiedBy>
  <cp:revision>8</cp:revision>
  <dcterms:created xsi:type="dcterms:W3CDTF">2011-11-29T14:08:32Z</dcterms:created>
  <dcterms:modified xsi:type="dcterms:W3CDTF">2011-11-29T17:49:06Z</dcterms:modified>
</cp:coreProperties>
</file>