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8" y="-102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8" name="Google Shape;66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9" name="Google Shape;85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2" name="Google Shape;106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0" name="Google Shape;107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2" name="Google Shape;108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9" name="Google Shape;109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1" name="Google Shape;112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8" name="Google Shape;113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6" name="Google Shape;116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8" name="Google Shape;117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6" name="Google Shape;1196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6" name="Google Shape;1206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" name="Google Shape;1207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1" name="Google Shape;124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0" name="Google Shape;1260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5" name="Google Shape;127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8" name="Google Shape;160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4" name="Google Shape;1624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2" name="Google Shape;1632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6" name="Google Shape;1646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Google Shape;165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8" name="Google Shape;1658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8" name="Google Shape;1668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5" name="Google Shape;1675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7" name="Google Shape;1687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Google Shape;169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7" name="Google Shape;1697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9" name="Google Shape;1709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" name="Google Shape;171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9" name="Google Shape;1719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6" name="Google Shape;1726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" name="Google Shape;173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6" name="Google Shape;1736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Google Shape;175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1" name="Google Shape;1751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Google Shape;175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7" name="Google Shape;1757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8" name="Google Shape;1758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43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jsfiddle.net/4sq4F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/>
        </p:nvSpPr>
        <p:spPr>
          <a:xfrm>
            <a:off x="852616" y="1122358"/>
            <a:ext cx="10478530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Architecting Our Way Up the Quantum Ladder</a:t>
            </a:r>
            <a:endParaRPr sz="3200" b="1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from NISQ to Fault-Tolerant Quantum Computers</a:t>
            </a:r>
            <a:endParaRPr/>
          </a:p>
        </p:txBody>
      </p:sp>
      <p:sp>
        <p:nvSpPr>
          <p:cNvPr id="90" name="Google Shape;90;p13"/>
          <p:cNvSpPr/>
          <p:nvPr/>
        </p:nvSpPr>
        <p:spPr>
          <a:xfrm>
            <a:off x="4708633" y="3437899"/>
            <a:ext cx="120868" cy="12086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5565227" y="3437899"/>
            <a:ext cx="120868" cy="120868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6421821" y="3422189"/>
            <a:ext cx="120868" cy="120868"/>
          </a:xfrm>
          <a:prstGeom prst="ellipse">
            <a:avLst/>
          </a:prstGeom>
          <a:solidFill>
            <a:srgbClr val="3282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7278415" y="3424845"/>
            <a:ext cx="120868" cy="120868"/>
          </a:xfrm>
          <a:prstGeom prst="ellipse">
            <a:avLst/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4541605" y="5322716"/>
            <a:ext cx="31005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MAR 22, 2019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5116639" y="3958721"/>
            <a:ext cx="20067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Yongshan Ding</a:t>
            </a:r>
            <a:endParaRPr/>
          </a:p>
        </p:txBody>
      </p:sp>
      <p:sp>
        <p:nvSpPr>
          <p:cNvPr id="96" name="Google Shape;96;p13"/>
          <p:cNvSpPr txBox="1"/>
          <p:nvPr/>
        </p:nvSpPr>
        <p:spPr>
          <a:xfrm>
            <a:off x="5041874" y="4876800"/>
            <a:ext cx="21562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University of Chicago</a:t>
            </a:r>
            <a:endParaRPr/>
          </a:p>
        </p:txBody>
      </p:sp>
      <p:sp>
        <p:nvSpPr>
          <p:cNvPr id="97" name="Google Shape;97;p13"/>
          <p:cNvSpPr txBox="1"/>
          <p:nvPr/>
        </p:nvSpPr>
        <p:spPr>
          <a:xfrm>
            <a:off x="4541605" y="5696691"/>
            <a:ext cx="31005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@ NC State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2"/>
          <p:cNvSpPr/>
          <p:nvPr/>
        </p:nvSpPr>
        <p:spPr>
          <a:xfrm>
            <a:off x="0" y="293552"/>
            <a:ext cx="171450" cy="1163773"/>
          </a:xfrm>
          <a:prstGeom prst="rect">
            <a:avLst/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22"/>
          <p:cNvSpPr/>
          <p:nvPr/>
        </p:nvSpPr>
        <p:spPr>
          <a:xfrm rot="10800000">
            <a:off x="7643812" y="-20660"/>
            <a:ext cx="4548187" cy="406536"/>
          </a:xfrm>
          <a:prstGeom prst="snip1Rect">
            <a:avLst>
              <a:gd name="adj" fmla="val 50000"/>
            </a:avLst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22"/>
          <p:cNvSpPr txBox="1"/>
          <p:nvPr/>
        </p:nvSpPr>
        <p:spPr>
          <a:xfrm>
            <a:off x="709448" y="508276"/>
            <a:ext cx="82611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Better Magic States</a:t>
            </a:r>
            <a:endParaRPr/>
          </a:p>
        </p:txBody>
      </p:sp>
      <p:sp>
        <p:nvSpPr>
          <p:cNvPr id="321" name="Google Shape;321;p22"/>
          <p:cNvSpPr txBox="1"/>
          <p:nvPr/>
        </p:nvSpPr>
        <p:spPr>
          <a:xfrm>
            <a:off x="7851229" y="0"/>
            <a:ext cx="40990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MAGIC-STATE DISTILLATION</a:t>
            </a:r>
            <a:endParaRPr/>
          </a:p>
        </p:txBody>
      </p:sp>
      <p:cxnSp>
        <p:nvCxnSpPr>
          <p:cNvPr id="322" name="Google Shape;322;p22"/>
          <p:cNvCxnSpPr/>
          <p:nvPr/>
        </p:nvCxnSpPr>
        <p:spPr>
          <a:xfrm>
            <a:off x="1548039" y="2229136"/>
            <a:ext cx="4705823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3" name="Google Shape;323;p22"/>
          <p:cNvCxnSpPr/>
          <p:nvPr/>
        </p:nvCxnSpPr>
        <p:spPr>
          <a:xfrm>
            <a:off x="1548039" y="2483505"/>
            <a:ext cx="4705823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4" name="Google Shape;324;p22"/>
          <p:cNvCxnSpPr/>
          <p:nvPr/>
        </p:nvCxnSpPr>
        <p:spPr>
          <a:xfrm>
            <a:off x="1548039" y="3233893"/>
            <a:ext cx="4705823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5" name="Google Shape;325;p22"/>
          <p:cNvCxnSpPr/>
          <p:nvPr/>
        </p:nvCxnSpPr>
        <p:spPr>
          <a:xfrm>
            <a:off x="1548039" y="3488262"/>
            <a:ext cx="4705823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6" name="Google Shape;326;p22"/>
          <p:cNvSpPr txBox="1"/>
          <p:nvPr/>
        </p:nvSpPr>
        <p:spPr>
          <a:xfrm rot="5400000">
            <a:off x="1662505" y="2716133"/>
            <a:ext cx="411286" cy="369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 </a:t>
            </a:r>
            <a:endParaRPr/>
          </a:p>
        </p:txBody>
      </p:sp>
      <p:sp>
        <p:nvSpPr>
          <p:cNvPr id="327" name="Google Shape;327;p22"/>
          <p:cNvSpPr txBox="1"/>
          <p:nvPr/>
        </p:nvSpPr>
        <p:spPr>
          <a:xfrm>
            <a:off x="979432" y="2009226"/>
            <a:ext cx="568607" cy="36986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333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8" name="Google Shape;328;p22"/>
          <p:cNvSpPr txBox="1"/>
          <p:nvPr/>
        </p:nvSpPr>
        <p:spPr>
          <a:xfrm>
            <a:off x="979431" y="2272018"/>
            <a:ext cx="568607" cy="36986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333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9" name="Google Shape;329;p22"/>
          <p:cNvSpPr txBox="1"/>
          <p:nvPr/>
        </p:nvSpPr>
        <p:spPr>
          <a:xfrm>
            <a:off x="979431" y="3048959"/>
            <a:ext cx="568607" cy="36986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379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30" name="Google Shape;330;p22"/>
          <p:cNvSpPr txBox="1"/>
          <p:nvPr/>
        </p:nvSpPr>
        <p:spPr>
          <a:xfrm>
            <a:off x="979431" y="3303328"/>
            <a:ext cx="568607" cy="36986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333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31" name="Google Shape;331;p22"/>
          <p:cNvSpPr txBox="1"/>
          <p:nvPr/>
        </p:nvSpPr>
        <p:spPr>
          <a:xfrm rot="5400000">
            <a:off x="1253279" y="2544862"/>
            <a:ext cx="1984077" cy="46233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35A8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282E6"/>
                </a:solidFill>
                <a:latin typeface="Calibri"/>
                <a:ea typeface="Calibri"/>
                <a:cs typeface="Calibri"/>
                <a:sym typeface="Calibri"/>
              </a:rPr>
              <a:t>Encode</a:t>
            </a:r>
            <a:endParaRPr/>
          </a:p>
        </p:txBody>
      </p:sp>
      <p:sp>
        <p:nvSpPr>
          <p:cNvPr id="332" name="Google Shape;332;p22"/>
          <p:cNvSpPr txBox="1"/>
          <p:nvPr/>
        </p:nvSpPr>
        <p:spPr>
          <a:xfrm rot="5400000">
            <a:off x="4608403" y="2544862"/>
            <a:ext cx="1984077" cy="46233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35A8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282E6"/>
                </a:solidFill>
                <a:latin typeface="Calibri"/>
                <a:ea typeface="Calibri"/>
                <a:cs typeface="Calibri"/>
                <a:sym typeface="Calibri"/>
              </a:rPr>
              <a:t>Decode</a:t>
            </a:r>
            <a:endParaRPr/>
          </a:p>
        </p:txBody>
      </p:sp>
      <p:sp>
        <p:nvSpPr>
          <p:cNvPr id="333" name="Google Shape;333;p22"/>
          <p:cNvSpPr/>
          <p:nvPr/>
        </p:nvSpPr>
        <p:spPr>
          <a:xfrm>
            <a:off x="2807422" y="2067768"/>
            <a:ext cx="271863" cy="27186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282E6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334" name="Google Shape;334;p22"/>
          <p:cNvSpPr/>
          <p:nvPr/>
        </p:nvSpPr>
        <p:spPr>
          <a:xfrm>
            <a:off x="2807422" y="2386535"/>
            <a:ext cx="271863" cy="27186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282E6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335" name="Google Shape;335;p22"/>
          <p:cNvSpPr/>
          <p:nvPr/>
        </p:nvSpPr>
        <p:spPr>
          <a:xfrm>
            <a:off x="2806664" y="3097961"/>
            <a:ext cx="271863" cy="27186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282E6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336" name="Google Shape;336;p22"/>
          <p:cNvSpPr/>
          <p:nvPr/>
        </p:nvSpPr>
        <p:spPr>
          <a:xfrm>
            <a:off x="2806664" y="3416728"/>
            <a:ext cx="271863" cy="27186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282E6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337" name="Google Shape;337;p22"/>
          <p:cNvSpPr txBox="1"/>
          <p:nvPr/>
        </p:nvSpPr>
        <p:spPr>
          <a:xfrm rot="5400000">
            <a:off x="2723890" y="2491067"/>
            <a:ext cx="2091668" cy="46233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35A8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282E6"/>
                </a:solidFill>
                <a:latin typeface="Calibri"/>
                <a:ea typeface="Calibri"/>
                <a:cs typeface="Calibri"/>
                <a:sym typeface="Calibri"/>
              </a:rPr>
              <a:t>Measure Syndrome</a:t>
            </a:r>
            <a:endParaRPr/>
          </a:p>
        </p:txBody>
      </p:sp>
      <p:sp>
        <p:nvSpPr>
          <p:cNvPr id="338" name="Google Shape;338;p22"/>
          <p:cNvSpPr txBox="1"/>
          <p:nvPr/>
        </p:nvSpPr>
        <p:spPr>
          <a:xfrm rot="5400000">
            <a:off x="3577460" y="2544862"/>
            <a:ext cx="1984077" cy="46233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35A8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282E6"/>
                </a:solidFill>
                <a:latin typeface="Calibri"/>
                <a:ea typeface="Calibri"/>
                <a:cs typeface="Calibri"/>
                <a:sym typeface="Calibri"/>
              </a:rPr>
              <a:t>Post-select on syn</a:t>
            </a:r>
            <a:endParaRPr sz="1800">
              <a:solidFill>
                <a:srgbClr val="3282E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22"/>
          <p:cNvSpPr txBox="1"/>
          <p:nvPr/>
        </p:nvSpPr>
        <p:spPr>
          <a:xfrm rot="5400000">
            <a:off x="2777025" y="2716133"/>
            <a:ext cx="411286" cy="369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 </a:t>
            </a:r>
            <a:endParaRPr/>
          </a:p>
        </p:txBody>
      </p:sp>
      <p:sp>
        <p:nvSpPr>
          <p:cNvPr id="340" name="Google Shape;340;p22"/>
          <p:cNvSpPr txBox="1"/>
          <p:nvPr/>
        </p:nvSpPr>
        <p:spPr>
          <a:xfrm rot="5400000">
            <a:off x="4024030" y="2716133"/>
            <a:ext cx="411286" cy="369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 </a:t>
            </a:r>
            <a:endParaRPr/>
          </a:p>
        </p:txBody>
      </p:sp>
      <p:sp>
        <p:nvSpPr>
          <p:cNvPr id="341" name="Google Shape;341;p22"/>
          <p:cNvSpPr txBox="1"/>
          <p:nvPr/>
        </p:nvSpPr>
        <p:spPr>
          <a:xfrm rot="5400000">
            <a:off x="5909094" y="2716133"/>
            <a:ext cx="411286" cy="369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 </a:t>
            </a:r>
            <a:endParaRPr/>
          </a:p>
        </p:txBody>
      </p:sp>
      <p:grpSp>
        <p:nvGrpSpPr>
          <p:cNvPr id="342" name="Google Shape;342;p22"/>
          <p:cNvGrpSpPr/>
          <p:nvPr/>
        </p:nvGrpSpPr>
        <p:grpSpPr>
          <a:xfrm>
            <a:off x="4840013" y="4267202"/>
            <a:ext cx="5850109" cy="2074073"/>
            <a:chOff x="1222916" y="1977227"/>
            <a:chExt cx="5850109" cy="2074073"/>
          </a:xfrm>
        </p:grpSpPr>
        <p:cxnSp>
          <p:nvCxnSpPr>
            <p:cNvPr id="343" name="Google Shape;343;p22"/>
            <p:cNvCxnSpPr/>
            <p:nvPr/>
          </p:nvCxnSpPr>
          <p:spPr>
            <a:xfrm>
              <a:off x="1790700" y="2514600"/>
              <a:ext cx="4699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4" name="Google Shape;344;p22"/>
            <p:cNvCxnSpPr/>
            <p:nvPr/>
          </p:nvCxnSpPr>
          <p:spPr>
            <a:xfrm>
              <a:off x="1790700" y="2768600"/>
              <a:ext cx="4699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5" name="Google Shape;345;p22"/>
            <p:cNvCxnSpPr/>
            <p:nvPr/>
          </p:nvCxnSpPr>
          <p:spPr>
            <a:xfrm>
              <a:off x="1790700" y="3517900"/>
              <a:ext cx="4699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6" name="Google Shape;346;p22"/>
            <p:cNvCxnSpPr/>
            <p:nvPr/>
          </p:nvCxnSpPr>
          <p:spPr>
            <a:xfrm>
              <a:off x="1790700" y="3771900"/>
              <a:ext cx="4699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47" name="Google Shape;347;p22"/>
            <p:cNvSpPr txBox="1"/>
            <p:nvPr/>
          </p:nvSpPr>
          <p:spPr>
            <a:xfrm rot="5400000">
              <a:off x="1905000" y="3000890"/>
              <a:ext cx="41069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... </a:t>
              </a:r>
              <a:endParaRPr/>
            </a:p>
          </p:txBody>
        </p:sp>
        <p:sp>
          <p:nvSpPr>
            <p:cNvPr id="348" name="Google Shape;348;p22"/>
            <p:cNvSpPr txBox="1"/>
            <p:nvPr/>
          </p:nvSpPr>
          <p:spPr>
            <a:xfrm>
              <a:off x="1222917" y="2295008"/>
              <a:ext cx="567783" cy="36933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-13332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349" name="Google Shape;349;p22"/>
            <p:cNvSpPr txBox="1"/>
            <p:nvPr/>
          </p:nvSpPr>
          <p:spPr>
            <a:xfrm>
              <a:off x="1222916" y="2557419"/>
              <a:ext cx="567783" cy="369332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-13332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350" name="Google Shape;350;p22"/>
            <p:cNvSpPr txBox="1"/>
            <p:nvPr/>
          </p:nvSpPr>
          <p:spPr>
            <a:xfrm>
              <a:off x="1222916" y="3333234"/>
              <a:ext cx="567783" cy="36933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-13332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351" name="Google Shape;351;p22"/>
            <p:cNvSpPr txBox="1"/>
            <p:nvPr/>
          </p:nvSpPr>
          <p:spPr>
            <a:xfrm>
              <a:off x="1222916" y="3587234"/>
              <a:ext cx="567783" cy="36933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-13332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352" name="Google Shape;352;p22"/>
            <p:cNvSpPr txBox="1"/>
            <p:nvPr/>
          </p:nvSpPr>
          <p:spPr>
            <a:xfrm rot="5400000">
              <a:off x="1496368" y="2829867"/>
              <a:ext cx="1981200" cy="461665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235A8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3282E6"/>
                  </a:solidFill>
                  <a:latin typeface="Calibri"/>
                  <a:ea typeface="Calibri"/>
                  <a:cs typeface="Calibri"/>
                  <a:sym typeface="Calibri"/>
                </a:rPr>
                <a:t>Encode</a:t>
              </a:r>
              <a:endParaRPr/>
            </a:p>
          </p:txBody>
        </p:sp>
        <p:sp>
          <p:nvSpPr>
            <p:cNvPr id="353" name="Google Shape;353;p22"/>
            <p:cNvSpPr txBox="1"/>
            <p:nvPr/>
          </p:nvSpPr>
          <p:spPr>
            <a:xfrm rot="5400000">
              <a:off x="4846627" y="2829867"/>
              <a:ext cx="1981200" cy="461665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235A8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3282E6"/>
                  </a:solidFill>
                  <a:latin typeface="Calibri"/>
                  <a:ea typeface="Calibri"/>
                  <a:cs typeface="Calibri"/>
                  <a:sym typeface="Calibri"/>
                </a:rPr>
                <a:t>Decode</a:t>
              </a:r>
              <a:endParaRPr/>
            </a:p>
          </p:txBody>
        </p:sp>
        <p:sp>
          <p:nvSpPr>
            <p:cNvPr id="354" name="Google Shape;354;p22"/>
            <p:cNvSpPr/>
            <p:nvPr/>
          </p:nvSpPr>
          <p:spPr>
            <a:xfrm>
              <a:off x="3048256" y="2353466"/>
              <a:ext cx="271469" cy="271469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235A8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3282E6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/>
            </a:p>
          </p:txBody>
        </p:sp>
        <p:sp>
          <p:nvSpPr>
            <p:cNvPr id="355" name="Google Shape;355;p22"/>
            <p:cNvSpPr/>
            <p:nvPr/>
          </p:nvSpPr>
          <p:spPr>
            <a:xfrm>
              <a:off x="3048256" y="2671770"/>
              <a:ext cx="271469" cy="271469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235A8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3282E6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/>
            </a:p>
          </p:txBody>
        </p:sp>
        <p:sp>
          <p:nvSpPr>
            <p:cNvPr id="356" name="Google Shape;356;p22"/>
            <p:cNvSpPr/>
            <p:nvPr/>
          </p:nvSpPr>
          <p:spPr>
            <a:xfrm>
              <a:off x="3047500" y="3382165"/>
              <a:ext cx="271469" cy="271469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235A8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3282E6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/>
            </a:p>
          </p:txBody>
        </p:sp>
        <p:sp>
          <p:nvSpPr>
            <p:cNvPr id="357" name="Google Shape;357;p22"/>
            <p:cNvSpPr/>
            <p:nvPr/>
          </p:nvSpPr>
          <p:spPr>
            <a:xfrm>
              <a:off x="3047500" y="3700469"/>
              <a:ext cx="271469" cy="271469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235A8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3282E6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/>
            </a:p>
          </p:txBody>
        </p:sp>
        <p:sp>
          <p:nvSpPr>
            <p:cNvPr id="358" name="Google Shape;358;p22"/>
            <p:cNvSpPr txBox="1"/>
            <p:nvPr/>
          </p:nvSpPr>
          <p:spPr>
            <a:xfrm rot="5400000">
              <a:off x="2972127" y="2783431"/>
              <a:ext cx="2074073" cy="461665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235A8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3282E6"/>
                  </a:solidFill>
                  <a:latin typeface="Calibri"/>
                  <a:ea typeface="Calibri"/>
                  <a:cs typeface="Calibri"/>
                  <a:sym typeface="Calibri"/>
                </a:rPr>
                <a:t>Measure Syndrome</a:t>
              </a:r>
              <a:endParaRPr/>
            </a:p>
          </p:txBody>
        </p:sp>
        <p:sp>
          <p:nvSpPr>
            <p:cNvPr id="359" name="Google Shape;359;p22"/>
            <p:cNvSpPr txBox="1"/>
            <p:nvPr/>
          </p:nvSpPr>
          <p:spPr>
            <a:xfrm rot="5400000">
              <a:off x="3817178" y="2829867"/>
              <a:ext cx="1981200" cy="461665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235A8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3282E6"/>
                  </a:solidFill>
                  <a:latin typeface="Calibri"/>
                  <a:ea typeface="Calibri"/>
                  <a:cs typeface="Calibri"/>
                  <a:sym typeface="Calibri"/>
                </a:rPr>
                <a:t>Post-select on syn</a:t>
              </a:r>
              <a:endParaRPr sz="1800">
                <a:solidFill>
                  <a:srgbClr val="3282E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22"/>
            <p:cNvSpPr txBox="1"/>
            <p:nvPr/>
          </p:nvSpPr>
          <p:spPr>
            <a:xfrm rot="5400000">
              <a:off x="3017903" y="3000890"/>
              <a:ext cx="41069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... </a:t>
              </a:r>
              <a:endParaRPr/>
            </a:p>
          </p:txBody>
        </p:sp>
        <p:sp>
          <p:nvSpPr>
            <p:cNvPr id="361" name="Google Shape;361;p22"/>
            <p:cNvSpPr txBox="1"/>
            <p:nvPr/>
          </p:nvSpPr>
          <p:spPr>
            <a:xfrm rot="5400000">
              <a:off x="4263100" y="3000890"/>
              <a:ext cx="41069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... </a:t>
              </a:r>
              <a:endParaRPr/>
            </a:p>
          </p:txBody>
        </p:sp>
        <p:sp>
          <p:nvSpPr>
            <p:cNvPr id="362" name="Google Shape;362;p22"/>
            <p:cNvSpPr txBox="1"/>
            <p:nvPr/>
          </p:nvSpPr>
          <p:spPr>
            <a:xfrm rot="5400000">
              <a:off x="6145431" y="3000890"/>
              <a:ext cx="41069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... </a:t>
              </a:r>
              <a:endParaRPr/>
            </a:p>
          </p:txBody>
        </p:sp>
        <p:sp>
          <p:nvSpPr>
            <p:cNvPr id="363" name="Google Shape;363;p22"/>
            <p:cNvSpPr txBox="1"/>
            <p:nvPr/>
          </p:nvSpPr>
          <p:spPr>
            <a:xfrm>
              <a:off x="6535442" y="2302438"/>
              <a:ext cx="537583" cy="369332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-13332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364" name="Google Shape;364;p22"/>
            <p:cNvSpPr txBox="1"/>
            <p:nvPr/>
          </p:nvSpPr>
          <p:spPr>
            <a:xfrm>
              <a:off x="6535442" y="2573907"/>
              <a:ext cx="537583" cy="369332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-13332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365" name="Google Shape;365;p22"/>
            <p:cNvSpPr txBox="1"/>
            <p:nvPr/>
          </p:nvSpPr>
          <p:spPr>
            <a:xfrm>
              <a:off x="6533483" y="3331137"/>
              <a:ext cx="537583" cy="369332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-13332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366" name="Google Shape;366;p22"/>
            <p:cNvSpPr txBox="1"/>
            <p:nvPr/>
          </p:nvSpPr>
          <p:spPr>
            <a:xfrm>
              <a:off x="6533483" y="3602606"/>
              <a:ext cx="537583" cy="369332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-13332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367" name="Google Shape;367;p22"/>
          <p:cNvSpPr txBox="1"/>
          <p:nvPr/>
        </p:nvSpPr>
        <p:spPr>
          <a:xfrm>
            <a:off x="6299671" y="2016666"/>
            <a:ext cx="538364" cy="369868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1333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68" name="Google Shape;368;p22"/>
          <p:cNvSpPr txBox="1"/>
          <p:nvPr/>
        </p:nvSpPr>
        <p:spPr>
          <a:xfrm>
            <a:off x="6299671" y="2288530"/>
            <a:ext cx="538364" cy="369868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1379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69" name="Google Shape;369;p22"/>
          <p:cNvSpPr txBox="1"/>
          <p:nvPr/>
        </p:nvSpPr>
        <p:spPr>
          <a:xfrm>
            <a:off x="6297710" y="3046859"/>
            <a:ext cx="538364" cy="369868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1379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70" name="Google Shape;370;p22"/>
          <p:cNvSpPr txBox="1"/>
          <p:nvPr/>
        </p:nvSpPr>
        <p:spPr>
          <a:xfrm>
            <a:off x="6297710" y="3318722"/>
            <a:ext cx="538364" cy="369868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1333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71" name="Google Shape;371;p22"/>
          <p:cNvSpPr txBox="1"/>
          <p:nvPr/>
        </p:nvSpPr>
        <p:spPr>
          <a:xfrm>
            <a:off x="8631784" y="2737918"/>
            <a:ext cx="2506392" cy="706412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l="-2019" t="-5453" r="-1008" b="-181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3"/>
          <p:cNvSpPr/>
          <p:nvPr/>
        </p:nvSpPr>
        <p:spPr>
          <a:xfrm>
            <a:off x="890090" y="6220564"/>
            <a:ext cx="1043192" cy="428614"/>
          </a:xfrm>
          <a:prstGeom prst="irregularSeal1">
            <a:avLst/>
          </a:prstGeom>
          <a:solidFill>
            <a:schemeClr val="accent2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23"/>
          <p:cNvSpPr/>
          <p:nvPr/>
        </p:nvSpPr>
        <p:spPr>
          <a:xfrm>
            <a:off x="0" y="293552"/>
            <a:ext cx="171450" cy="1163773"/>
          </a:xfrm>
          <a:prstGeom prst="rect">
            <a:avLst/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3"/>
          <p:cNvSpPr/>
          <p:nvPr/>
        </p:nvSpPr>
        <p:spPr>
          <a:xfrm rot="10800000">
            <a:off x="7643812" y="-20660"/>
            <a:ext cx="4548187" cy="406536"/>
          </a:xfrm>
          <a:prstGeom prst="snip1Rect">
            <a:avLst>
              <a:gd name="adj" fmla="val 50000"/>
            </a:avLst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23"/>
          <p:cNvSpPr txBox="1"/>
          <p:nvPr/>
        </p:nvSpPr>
        <p:spPr>
          <a:xfrm>
            <a:off x="709448" y="508276"/>
            <a:ext cx="82611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Block Code Distillation Factory</a:t>
            </a:r>
            <a:endParaRPr/>
          </a:p>
        </p:txBody>
      </p:sp>
      <p:pic>
        <p:nvPicPr>
          <p:cNvPr id="381" name="Google Shape;38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1836" y="1485238"/>
            <a:ext cx="5992348" cy="3962682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23"/>
          <p:cNvSpPr txBox="1"/>
          <p:nvPr/>
        </p:nvSpPr>
        <p:spPr>
          <a:xfrm>
            <a:off x="7851229" y="0"/>
            <a:ext cx="40990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MAGIC-STATE DISTILLATION</a:t>
            </a:r>
            <a:endParaRPr/>
          </a:p>
        </p:txBody>
      </p:sp>
      <p:sp>
        <p:nvSpPr>
          <p:cNvPr id="383" name="Google Shape;383;p23"/>
          <p:cNvSpPr txBox="1"/>
          <p:nvPr/>
        </p:nvSpPr>
        <p:spPr>
          <a:xfrm>
            <a:off x="4843157" y="5664058"/>
            <a:ext cx="275735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35A8D"/>
                </a:solidFill>
                <a:latin typeface="Calibri"/>
                <a:ea typeface="Calibri"/>
                <a:cs typeface="Calibri"/>
                <a:sym typeface="Calibri"/>
              </a:rPr>
              <a:t>“Distillation Factory”</a:t>
            </a:r>
            <a:endParaRPr/>
          </a:p>
        </p:txBody>
      </p:sp>
      <p:grpSp>
        <p:nvGrpSpPr>
          <p:cNvPr id="384" name="Google Shape;384;p23"/>
          <p:cNvGrpSpPr/>
          <p:nvPr/>
        </p:nvGrpSpPr>
        <p:grpSpPr>
          <a:xfrm>
            <a:off x="669918" y="1505558"/>
            <a:ext cx="4695458" cy="4775872"/>
            <a:chOff x="1430320" y="1485757"/>
            <a:chExt cx="3693914" cy="3757176"/>
          </a:xfrm>
        </p:grpSpPr>
        <p:pic>
          <p:nvPicPr>
            <p:cNvPr id="385" name="Google Shape;385;p2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461419" y="3541133"/>
              <a:ext cx="1104900" cy="1701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6" name="Google Shape;386;p23"/>
            <p:cNvSpPr/>
            <p:nvPr/>
          </p:nvSpPr>
          <p:spPr>
            <a:xfrm rot="6816617">
              <a:off x="1573396" y="3256500"/>
              <a:ext cx="903248" cy="903248"/>
            </a:xfrm>
            <a:prstGeom prst="chord">
              <a:avLst>
                <a:gd name="adj1" fmla="val 2713689"/>
                <a:gd name="adj2" fmla="val 16200000"/>
              </a:avLst>
            </a:prstGeom>
            <a:noFill/>
            <a:ln w="38100" cap="flat" cmpd="sng">
              <a:solidFill>
                <a:srgbClr val="59595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3"/>
            <p:cNvSpPr/>
            <p:nvPr/>
          </p:nvSpPr>
          <p:spPr>
            <a:xfrm rot="-2400803">
              <a:off x="2016997" y="2471018"/>
              <a:ext cx="2520559" cy="144966"/>
            </a:xfrm>
            <a:prstGeom prst="rect">
              <a:avLst/>
            </a:prstGeom>
            <a:noFill/>
            <a:ln w="38100" cap="flat" cmpd="sng">
              <a:solidFill>
                <a:srgbClr val="59595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88" name="Google Shape;388;p2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19334" y="2283072"/>
              <a:ext cx="1104900" cy="1701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9" name="Google Shape;389;p23"/>
            <p:cNvSpPr/>
            <p:nvPr/>
          </p:nvSpPr>
          <p:spPr>
            <a:xfrm rot="-2919873">
              <a:off x="2238640" y="3301204"/>
              <a:ext cx="148302" cy="11406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23"/>
            <p:cNvSpPr/>
            <p:nvPr/>
          </p:nvSpPr>
          <p:spPr>
            <a:xfrm rot="3063228">
              <a:off x="4099633" y="1579072"/>
              <a:ext cx="532435" cy="612434"/>
            </a:xfrm>
            <a:prstGeom prst="blockArc">
              <a:avLst>
                <a:gd name="adj1" fmla="val 10800000"/>
                <a:gd name="adj2" fmla="val 18448222"/>
                <a:gd name="adj3" fmla="val 26529"/>
              </a:avLst>
            </a:prstGeom>
            <a:solidFill>
              <a:schemeClr val="lt1"/>
            </a:solidFill>
            <a:ln w="38100" cap="flat" cmpd="sng">
              <a:solidFill>
                <a:srgbClr val="59595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3"/>
            <p:cNvSpPr/>
            <p:nvPr/>
          </p:nvSpPr>
          <p:spPr>
            <a:xfrm rot="-2134862">
              <a:off x="4162252" y="1679047"/>
              <a:ext cx="170952" cy="10306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23"/>
            <p:cNvSpPr/>
            <p:nvPr/>
          </p:nvSpPr>
          <p:spPr>
            <a:xfrm rot="-4119379">
              <a:off x="1587836" y="4255497"/>
              <a:ext cx="860370" cy="86037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23"/>
            <p:cNvSpPr/>
            <p:nvPr/>
          </p:nvSpPr>
          <p:spPr>
            <a:xfrm rot="-971622">
              <a:off x="4146227" y="3003163"/>
              <a:ext cx="860370" cy="860370"/>
            </a:xfrm>
            <a:prstGeom prst="chord">
              <a:avLst>
                <a:gd name="adj1" fmla="val 2700000"/>
                <a:gd name="adj2" fmla="val 9969626"/>
              </a:avLst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4" name="Google Shape;394;p23"/>
          <p:cNvSpPr/>
          <p:nvPr/>
        </p:nvSpPr>
        <p:spPr>
          <a:xfrm>
            <a:off x="902825" y="5483097"/>
            <a:ext cx="339422" cy="339422"/>
          </a:xfrm>
          <a:prstGeom prst="star16">
            <a:avLst>
              <a:gd name="adj" fmla="val 37500"/>
            </a:avLst>
          </a:prstGeom>
          <a:solidFill>
            <a:schemeClr val="lt1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395" name="Google Shape;395;p23"/>
          <p:cNvSpPr/>
          <p:nvPr/>
        </p:nvSpPr>
        <p:spPr>
          <a:xfrm>
            <a:off x="1621340" y="5301237"/>
            <a:ext cx="339422" cy="339422"/>
          </a:xfrm>
          <a:prstGeom prst="star16">
            <a:avLst>
              <a:gd name="adj" fmla="val 37500"/>
            </a:avLst>
          </a:prstGeom>
          <a:solidFill>
            <a:schemeClr val="lt1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396" name="Google Shape;396;p23"/>
          <p:cNvSpPr/>
          <p:nvPr/>
        </p:nvSpPr>
        <p:spPr>
          <a:xfrm>
            <a:off x="1173597" y="5773064"/>
            <a:ext cx="339422" cy="339422"/>
          </a:xfrm>
          <a:prstGeom prst="star16">
            <a:avLst>
              <a:gd name="adj" fmla="val 37500"/>
            </a:avLst>
          </a:prstGeom>
          <a:solidFill>
            <a:schemeClr val="lt1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397" name="Google Shape;397;p23"/>
          <p:cNvSpPr/>
          <p:nvPr/>
        </p:nvSpPr>
        <p:spPr>
          <a:xfrm>
            <a:off x="1510338" y="5634417"/>
            <a:ext cx="339422" cy="339422"/>
          </a:xfrm>
          <a:prstGeom prst="star16">
            <a:avLst>
              <a:gd name="adj" fmla="val 37500"/>
            </a:avLst>
          </a:prstGeom>
          <a:solidFill>
            <a:schemeClr val="lt1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398" name="Google Shape;398;p23"/>
          <p:cNvSpPr/>
          <p:nvPr/>
        </p:nvSpPr>
        <p:spPr>
          <a:xfrm>
            <a:off x="4620197" y="4175441"/>
            <a:ext cx="271028" cy="271028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399" name="Google Shape;399;p23"/>
          <p:cNvSpPr/>
          <p:nvPr/>
        </p:nvSpPr>
        <p:spPr>
          <a:xfrm rot="-2709766">
            <a:off x="4530095" y="2132079"/>
            <a:ext cx="281878" cy="281878"/>
          </a:xfrm>
          <a:prstGeom prst="teardrop">
            <a:avLst>
              <a:gd name="adj" fmla="val 100000"/>
            </a:avLst>
          </a:prstGeom>
          <a:solidFill>
            <a:schemeClr val="lt1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23"/>
          <p:cNvSpPr txBox="1"/>
          <p:nvPr/>
        </p:nvSpPr>
        <p:spPr>
          <a:xfrm>
            <a:off x="4523952" y="2080913"/>
            <a:ext cx="2968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cxnSp>
        <p:nvCxnSpPr>
          <p:cNvPr id="401" name="Google Shape;401;p23"/>
          <p:cNvCxnSpPr>
            <a:endCxn id="395" idx="3"/>
          </p:cNvCxnSpPr>
          <p:nvPr/>
        </p:nvCxnSpPr>
        <p:spPr>
          <a:xfrm rot="10800000">
            <a:off x="1947844" y="5535893"/>
            <a:ext cx="523800" cy="1281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02" name="Google Shape;402;p23"/>
          <p:cNvSpPr txBox="1"/>
          <p:nvPr/>
        </p:nvSpPr>
        <p:spPr>
          <a:xfrm>
            <a:off x="2440428" y="5403584"/>
            <a:ext cx="34657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cxnSp>
        <p:nvCxnSpPr>
          <p:cNvPr id="403" name="Google Shape;403;p23"/>
          <p:cNvCxnSpPr>
            <a:endCxn id="398" idx="3"/>
          </p:cNvCxnSpPr>
          <p:nvPr/>
        </p:nvCxnSpPr>
        <p:spPr>
          <a:xfrm rot="10800000" flipH="1">
            <a:off x="4164888" y="4406778"/>
            <a:ext cx="495000" cy="4158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04" name="Google Shape;404;p23"/>
          <p:cNvSpPr txBox="1"/>
          <p:nvPr/>
        </p:nvSpPr>
        <p:spPr>
          <a:xfrm>
            <a:off x="3775886" y="4682267"/>
            <a:ext cx="54023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2400" baseline="30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4"/>
          <p:cNvSpPr/>
          <p:nvPr/>
        </p:nvSpPr>
        <p:spPr>
          <a:xfrm>
            <a:off x="2723478" y="618559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24"/>
          <p:cNvSpPr/>
          <p:nvPr/>
        </p:nvSpPr>
        <p:spPr>
          <a:xfrm>
            <a:off x="3241638" y="618559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24"/>
          <p:cNvSpPr/>
          <p:nvPr/>
        </p:nvSpPr>
        <p:spPr>
          <a:xfrm>
            <a:off x="3759798" y="618559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24"/>
          <p:cNvSpPr/>
          <p:nvPr/>
        </p:nvSpPr>
        <p:spPr>
          <a:xfrm>
            <a:off x="4277958" y="618559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24"/>
          <p:cNvSpPr/>
          <p:nvPr/>
        </p:nvSpPr>
        <p:spPr>
          <a:xfrm>
            <a:off x="4796118" y="618559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24"/>
          <p:cNvSpPr/>
          <p:nvPr/>
        </p:nvSpPr>
        <p:spPr>
          <a:xfrm>
            <a:off x="5314278" y="618559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24"/>
          <p:cNvSpPr/>
          <p:nvPr/>
        </p:nvSpPr>
        <p:spPr>
          <a:xfrm>
            <a:off x="5832438" y="618559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24"/>
          <p:cNvSpPr/>
          <p:nvPr/>
        </p:nvSpPr>
        <p:spPr>
          <a:xfrm>
            <a:off x="6350598" y="618559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24"/>
          <p:cNvSpPr/>
          <p:nvPr/>
        </p:nvSpPr>
        <p:spPr>
          <a:xfrm>
            <a:off x="6868758" y="618559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24"/>
          <p:cNvSpPr/>
          <p:nvPr/>
        </p:nvSpPr>
        <p:spPr>
          <a:xfrm>
            <a:off x="7386918" y="618559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24"/>
          <p:cNvSpPr/>
          <p:nvPr/>
        </p:nvSpPr>
        <p:spPr>
          <a:xfrm>
            <a:off x="7905078" y="618559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24"/>
          <p:cNvSpPr/>
          <p:nvPr/>
        </p:nvSpPr>
        <p:spPr>
          <a:xfrm>
            <a:off x="8423238" y="618559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24"/>
          <p:cNvSpPr/>
          <p:nvPr/>
        </p:nvSpPr>
        <p:spPr>
          <a:xfrm>
            <a:off x="2723478" y="1104446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4"/>
          <p:cNvSpPr/>
          <p:nvPr/>
        </p:nvSpPr>
        <p:spPr>
          <a:xfrm>
            <a:off x="3241638" y="1104446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24"/>
          <p:cNvSpPr/>
          <p:nvPr/>
        </p:nvSpPr>
        <p:spPr>
          <a:xfrm>
            <a:off x="3759798" y="1104446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24"/>
          <p:cNvSpPr/>
          <p:nvPr/>
        </p:nvSpPr>
        <p:spPr>
          <a:xfrm>
            <a:off x="4277958" y="1104446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24"/>
          <p:cNvSpPr/>
          <p:nvPr/>
        </p:nvSpPr>
        <p:spPr>
          <a:xfrm>
            <a:off x="4796118" y="1104446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24"/>
          <p:cNvSpPr/>
          <p:nvPr/>
        </p:nvSpPr>
        <p:spPr>
          <a:xfrm>
            <a:off x="5314278" y="1104446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24"/>
          <p:cNvSpPr/>
          <p:nvPr/>
        </p:nvSpPr>
        <p:spPr>
          <a:xfrm>
            <a:off x="5832438" y="1104446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24"/>
          <p:cNvSpPr/>
          <p:nvPr/>
        </p:nvSpPr>
        <p:spPr>
          <a:xfrm>
            <a:off x="6350598" y="1104446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24"/>
          <p:cNvSpPr/>
          <p:nvPr/>
        </p:nvSpPr>
        <p:spPr>
          <a:xfrm>
            <a:off x="6868758" y="1104446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24"/>
          <p:cNvSpPr/>
          <p:nvPr/>
        </p:nvSpPr>
        <p:spPr>
          <a:xfrm>
            <a:off x="7386918" y="1104446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24"/>
          <p:cNvSpPr/>
          <p:nvPr/>
        </p:nvSpPr>
        <p:spPr>
          <a:xfrm>
            <a:off x="7905078" y="1104446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24"/>
          <p:cNvSpPr/>
          <p:nvPr/>
        </p:nvSpPr>
        <p:spPr>
          <a:xfrm>
            <a:off x="8423238" y="1104446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24"/>
          <p:cNvSpPr/>
          <p:nvPr/>
        </p:nvSpPr>
        <p:spPr>
          <a:xfrm>
            <a:off x="2723478" y="1590333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24"/>
          <p:cNvSpPr/>
          <p:nvPr/>
        </p:nvSpPr>
        <p:spPr>
          <a:xfrm>
            <a:off x="3241638" y="1590333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24"/>
          <p:cNvSpPr/>
          <p:nvPr/>
        </p:nvSpPr>
        <p:spPr>
          <a:xfrm>
            <a:off x="3759798" y="1590333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24"/>
          <p:cNvSpPr/>
          <p:nvPr/>
        </p:nvSpPr>
        <p:spPr>
          <a:xfrm>
            <a:off x="4277958" y="1590333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24"/>
          <p:cNvSpPr/>
          <p:nvPr/>
        </p:nvSpPr>
        <p:spPr>
          <a:xfrm>
            <a:off x="4796118" y="1590333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24"/>
          <p:cNvSpPr/>
          <p:nvPr/>
        </p:nvSpPr>
        <p:spPr>
          <a:xfrm>
            <a:off x="5314278" y="1590333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24"/>
          <p:cNvSpPr/>
          <p:nvPr/>
        </p:nvSpPr>
        <p:spPr>
          <a:xfrm>
            <a:off x="5832438" y="1590333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24"/>
          <p:cNvSpPr/>
          <p:nvPr/>
        </p:nvSpPr>
        <p:spPr>
          <a:xfrm>
            <a:off x="6350598" y="1590333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24"/>
          <p:cNvSpPr/>
          <p:nvPr/>
        </p:nvSpPr>
        <p:spPr>
          <a:xfrm>
            <a:off x="6868758" y="1590333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24"/>
          <p:cNvSpPr/>
          <p:nvPr/>
        </p:nvSpPr>
        <p:spPr>
          <a:xfrm>
            <a:off x="7386918" y="1590333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24"/>
          <p:cNvSpPr/>
          <p:nvPr/>
        </p:nvSpPr>
        <p:spPr>
          <a:xfrm>
            <a:off x="7905078" y="1590333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24"/>
          <p:cNvSpPr/>
          <p:nvPr/>
        </p:nvSpPr>
        <p:spPr>
          <a:xfrm>
            <a:off x="8423238" y="1590333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24"/>
          <p:cNvSpPr/>
          <p:nvPr/>
        </p:nvSpPr>
        <p:spPr>
          <a:xfrm>
            <a:off x="2723478" y="2076220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24"/>
          <p:cNvSpPr/>
          <p:nvPr/>
        </p:nvSpPr>
        <p:spPr>
          <a:xfrm>
            <a:off x="3241638" y="2076220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24"/>
          <p:cNvSpPr/>
          <p:nvPr/>
        </p:nvSpPr>
        <p:spPr>
          <a:xfrm>
            <a:off x="3759798" y="2076220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24"/>
          <p:cNvSpPr/>
          <p:nvPr/>
        </p:nvSpPr>
        <p:spPr>
          <a:xfrm>
            <a:off x="4277958" y="2076220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24"/>
          <p:cNvSpPr/>
          <p:nvPr/>
        </p:nvSpPr>
        <p:spPr>
          <a:xfrm>
            <a:off x="4796118" y="2076220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24"/>
          <p:cNvSpPr/>
          <p:nvPr/>
        </p:nvSpPr>
        <p:spPr>
          <a:xfrm>
            <a:off x="5314278" y="2076220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24"/>
          <p:cNvSpPr/>
          <p:nvPr/>
        </p:nvSpPr>
        <p:spPr>
          <a:xfrm>
            <a:off x="5832438" y="2076220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24"/>
          <p:cNvSpPr/>
          <p:nvPr/>
        </p:nvSpPr>
        <p:spPr>
          <a:xfrm>
            <a:off x="6350598" y="2076220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24"/>
          <p:cNvSpPr/>
          <p:nvPr/>
        </p:nvSpPr>
        <p:spPr>
          <a:xfrm>
            <a:off x="6868758" y="2076220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24"/>
          <p:cNvSpPr/>
          <p:nvPr/>
        </p:nvSpPr>
        <p:spPr>
          <a:xfrm>
            <a:off x="7386918" y="2076220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24"/>
          <p:cNvSpPr/>
          <p:nvPr/>
        </p:nvSpPr>
        <p:spPr>
          <a:xfrm>
            <a:off x="7905078" y="2076220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24"/>
          <p:cNvSpPr/>
          <p:nvPr/>
        </p:nvSpPr>
        <p:spPr>
          <a:xfrm>
            <a:off x="8423238" y="2076220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24"/>
          <p:cNvSpPr/>
          <p:nvPr/>
        </p:nvSpPr>
        <p:spPr>
          <a:xfrm>
            <a:off x="2723478" y="2562107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24"/>
          <p:cNvSpPr/>
          <p:nvPr/>
        </p:nvSpPr>
        <p:spPr>
          <a:xfrm>
            <a:off x="3241638" y="2562107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24"/>
          <p:cNvSpPr/>
          <p:nvPr/>
        </p:nvSpPr>
        <p:spPr>
          <a:xfrm>
            <a:off x="3759798" y="2562107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24"/>
          <p:cNvSpPr/>
          <p:nvPr/>
        </p:nvSpPr>
        <p:spPr>
          <a:xfrm>
            <a:off x="4277958" y="2562107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24"/>
          <p:cNvSpPr/>
          <p:nvPr/>
        </p:nvSpPr>
        <p:spPr>
          <a:xfrm>
            <a:off x="4796118" y="2562107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24"/>
          <p:cNvSpPr/>
          <p:nvPr/>
        </p:nvSpPr>
        <p:spPr>
          <a:xfrm>
            <a:off x="5314278" y="2562107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24"/>
          <p:cNvSpPr/>
          <p:nvPr/>
        </p:nvSpPr>
        <p:spPr>
          <a:xfrm>
            <a:off x="5832438" y="2562107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24"/>
          <p:cNvSpPr/>
          <p:nvPr/>
        </p:nvSpPr>
        <p:spPr>
          <a:xfrm>
            <a:off x="6350598" y="2562107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24"/>
          <p:cNvSpPr/>
          <p:nvPr/>
        </p:nvSpPr>
        <p:spPr>
          <a:xfrm>
            <a:off x="6868758" y="2562107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24"/>
          <p:cNvSpPr/>
          <p:nvPr/>
        </p:nvSpPr>
        <p:spPr>
          <a:xfrm>
            <a:off x="7386918" y="2562107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24"/>
          <p:cNvSpPr/>
          <p:nvPr/>
        </p:nvSpPr>
        <p:spPr>
          <a:xfrm>
            <a:off x="7905078" y="2562107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24"/>
          <p:cNvSpPr/>
          <p:nvPr/>
        </p:nvSpPr>
        <p:spPr>
          <a:xfrm>
            <a:off x="8423238" y="2562107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24"/>
          <p:cNvSpPr/>
          <p:nvPr/>
        </p:nvSpPr>
        <p:spPr>
          <a:xfrm>
            <a:off x="2723478" y="3047994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24"/>
          <p:cNvSpPr/>
          <p:nvPr/>
        </p:nvSpPr>
        <p:spPr>
          <a:xfrm>
            <a:off x="3241638" y="3047994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24"/>
          <p:cNvSpPr/>
          <p:nvPr/>
        </p:nvSpPr>
        <p:spPr>
          <a:xfrm>
            <a:off x="3759798" y="3047994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24"/>
          <p:cNvSpPr/>
          <p:nvPr/>
        </p:nvSpPr>
        <p:spPr>
          <a:xfrm>
            <a:off x="4277958" y="3047994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24"/>
          <p:cNvSpPr/>
          <p:nvPr/>
        </p:nvSpPr>
        <p:spPr>
          <a:xfrm>
            <a:off x="4796118" y="3047994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24"/>
          <p:cNvSpPr/>
          <p:nvPr/>
        </p:nvSpPr>
        <p:spPr>
          <a:xfrm>
            <a:off x="5314278" y="3047994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24"/>
          <p:cNvSpPr/>
          <p:nvPr/>
        </p:nvSpPr>
        <p:spPr>
          <a:xfrm>
            <a:off x="5832438" y="3047994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24"/>
          <p:cNvSpPr/>
          <p:nvPr/>
        </p:nvSpPr>
        <p:spPr>
          <a:xfrm>
            <a:off x="6350598" y="3047994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24"/>
          <p:cNvSpPr/>
          <p:nvPr/>
        </p:nvSpPr>
        <p:spPr>
          <a:xfrm>
            <a:off x="6868758" y="3047994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24"/>
          <p:cNvSpPr/>
          <p:nvPr/>
        </p:nvSpPr>
        <p:spPr>
          <a:xfrm>
            <a:off x="7386918" y="3047994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24"/>
          <p:cNvSpPr/>
          <p:nvPr/>
        </p:nvSpPr>
        <p:spPr>
          <a:xfrm>
            <a:off x="7905078" y="3047994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24"/>
          <p:cNvSpPr/>
          <p:nvPr/>
        </p:nvSpPr>
        <p:spPr>
          <a:xfrm>
            <a:off x="8423238" y="3047994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24"/>
          <p:cNvSpPr/>
          <p:nvPr/>
        </p:nvSpPr>
        <p:spPr>
          <a:xfrm>
            <a:off x="2723478" y="353388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24"/>
          <p:cNvSpPr/>
          <p:nvPr/>
        </p:nvSpPr>
        <p:spPr>
          <a:xfrm>
            <a:off x="3241638" y="353388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24"/>
          <p:cNvSpPr/>
          <p:nvPr/>
        </p:nvSpPr>
        <p:spPr>
          <a:xfrm>
            <a:off x="3759798" y="353388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24"/>
          <p:cNvSpPr/>
          <p:nvPr/>
        </p:nvSpPr>
        <p:spPr>
          <a:xfrm>
            <a:off x="4277958" y="353388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24"/>
          <p:cNvSpPr/>
          <p:nvPr/>
        </p:nvSpPr>
        <p:spPr>
          <a:xfrm>
            <a:off x="4796118" y="353388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24"/>
          <p:cNvSpPr/>
          <p:nvPr/>
        </p:nvSpPr>
        <p:spPr>
          <a:xfrm>
            <a:off x="5314278" y="353388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24"/>
          <p:cNvSpPr/>
          <p:nvPr/>
        </p:nvSpPr>
        <p:spPr>
          <a:xfrm>
            <a:off x="5832438" y="353388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24"/>
          <p:cNvSpPr/>
          <p:nvPr/>
        </p:nvSpPr>
        <p:spPr>
          <a:xfrm>
            <a:off x="6350598" y="353388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24"/>
          <p:cNvSpPr/>
          <p:nvPr/>
        </p:nvSpPr>
        <p:spPr>
          <a:xfrm>
            <a:off x="6868758" y="353388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24"/>
          <p:cNvSpPr/>
          <p:nvPr/>
        </p:nvSpPr>
        <p:spPr>
          <a:xfrm>
            <a:off x="7386918" y="353388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24"/>
          <p:cNvSpPr/>
          <p:nvPr/>
        </p:nvSpPr>
        <p:spPr>
          <a:xfrm>
            <a:off x="7905078" y="353388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24"/>
          <p:cNvSpPr/>
          <p:nvPr/>
        </p:nvSpPr>
        <p:spPr>
          <a:xfrm>
            <a:off x="8423238" y="353388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24"/>
          <p:cNvSpPr/>
          <p:nvPr/>
        </p:nvSpPr>
        <p:spPr>
          <a:xfrm>
            <a:off x="2723478" y="4019768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24"/>
          <p:cNvSpPr/>
          <p:nvPr/>
        </p:nvSpPr>
        <p:spPr>
          <a:xfrm>
            <a:off x="3241638" y="4019768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24"/>
          <p:cNvSpPr/>
          <p:nvPr/>
        </p:nvSpPr>
        <p:spPr>
          <a:xfrm>
            <a:off x="3759798" y="4019768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24"/>
          <p:cNvSpPr/>
          <p:nvPr/>
        </p:nvSpPr>
        <p:spPr>
          <a:xfrm>
            <a:off x="4277958" y="4019768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24"/>
          <p:cNvSpPr/>
          <p:nvPr/>
        </p:nvSpPr>
        <p:spPr>
          <a:xfrm>
            <a:off x="4796118" y="4019768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24"/>
          <p:cNvSpPr/>
          <p:nvPr/>
        </p:nvSpPr>
        <p:spPr>
          <a:xfrm>
            <a:off x="5314278" y="4019768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24"/>
          <p:cNvSpPr/>
          <p:nvPr/>
        </p:nvSpPr>
        <p:spPr>
          <a:xfrm>
            <a:off x="5832438" y="4019768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24"/>
          <p:cNvSpPr/>
          <p:nvPr/>
        </p:nvSpPr>
        <p:spPr>
          <a:xfrm>
            <a:off x="6350598" y="4019768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24"/>
          <p:cNvSpPr/>
          <p:nvPr/>
        </p:nvSpPr>
        <p:spPr>
          <a:xfrm>
            <a:off x="6868758" y="4019768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24"/>
          <p:cNvSpPr/>
          <p:nvPr/>
        </p:nvSpPr>
        <p:spPr>
          <a:xfrm>
            <a:off x="7386918" y="4019768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24"/>
          <p:cNvSpPr/>
          <p:nvPr/>
        </p:nvSpPr>
        <p:spPr>
          <a:xfrm>
            <a:off x="7905078" y="4019768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24"/>
          <p:cNvSpPr/>
          <p:nvPr/>
        </p:nvSpPr>
        <p:spPr>
          <a:xfrm>
            <a:off x="8423238" y="4019768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24"/>
          <p:cNvSpPr/>
          <p:nvPr/>
        </p:nvSpPr>
        <p:spPr>
          <a:xfrm>
            <a:off x="2723478" y="4487720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24"/>
          <p:cNvSpPr/>
          <p:nvPr/>
        </p:nvSpPr>
        <p:spPr>
          <a:xfrm>
            <a:off x="3241638" y="4487720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24"/>
          <p:cNvSpPr/>
          <p:nvPr/>
        </p:nvSpPr>
        <p:spPr>
          <a:xfrm>
            <a:off x="3759798" y="4487720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24"/>
          <p:cNvSpPr/>
          <p:nvPr/>
        </p:nvSpPr>
        <p:spPr>
          <a:xfrm>
            <a:off x="4277958" y="4487720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24"/>
          <p:cNvSpPr/>
          <p:nvPr/>
        </p:nvSpPr>
        <p:spPr>
          <a:xfrm>
            <a:off x="4796118" y="4487720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24"/>
          <p:cNvSpPr/>
          <p:nvPr/>
        </p:nvSpPr>
        <p:spPr>
          <a:xfrm>
            <a:off x="5314278" y="4487720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24"/>
          <p:cNvSpPr/>
          <p:nvPr/>
        </p:nvSpPr>
        <p:spPr>
          <a:xfrm>
            <a:off x="5832438" y="4487720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24"/>
          <p:cNvSpPr/>
          <p:nvPr/>
        </p:nvSpPr>
        <p:spPr>
          <a:xfrm>
            <a:off x="6350598" y="4487720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24"/>
          <p:cNvSpPr/>
          <p:nvPr/>
        </p:nvSpPr>
        <p:spPr>
          <a:xfrm>
            <a:off x="6868758" y="4487720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24"/>
          <p:cNvSpPr/>
          <p:nvPr/>
        </p:nvSpPr>
        <p:spPr>
          <a:xfrm>
            <a:off x="7386918" y="4487720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24"/>
          <p:cNvSpPr/>
          <p:nvPr/>
        </p:nvSpPr>
        <p:spPr>
          <a:xfrm>
            <a:off x="7905078" y="4487720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24"/>
          <p:cNvSpPr/>
          <p:nvPr/>
        </p:nvSpPr>
        <p:spPr>
          <a:xfrm>
            <a:off x="8423238" y="4487720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24"/>
          <p:cNvSpPr/>
          <p:nvPr/>
        </p:nvSpPr>
        <p:spPr>
          <a:xfrm>
            <a:off x="2723478" y="4973607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24"/>
          <p:cNvSpPr/>
          <p:nvPr/>
        </p:nvSpPr>
        <p:spPr>
          <a:xfrm>
            <a:off x="3241638" y="4973607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24"/>
          <p:cNvSpPr/>
          <p:nvPr/>
        </p:nvSpPr>
        <p:spPr>
          <a:xfrm>
            <a:off x="3759798" y="4973607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24"/>
          <p:cNvSpPr/>
          <p:nvPr/>
        </p:nvSpPr>
        <p:spPr>
          <a:xfrm>
            <a:off x="4277958" y="4973607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24"/>
          <p:cNvSpPr/>
          <p:nvPr/>
        </p:nvSpPr>
        <p:spPr>
          <a:xfrm>
            <a:off x="4796118" y="4973607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24"/>
          <p:cNvSpPr/>
          <p:nvPr/>
        </p:nvSpPr>
        <p:spPr>
          <a:xfrm>
            <a:off x="5314278" y="4973607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24"/>
          <p:cNvSpPr/>
          <p:nvPr/>
        </p:nvSpPr>
        <p:spPr>
          <a:xfrm>
            <a:off x="5832438" y="4973607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24"/>
          <p:cNvSpPr/>
          <p:nvPr/>
        </p:nvSpPr>
        <p:spPr>
          <a:xfrm>
            <a:off x="6350598" y="4973607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24"/>
          <p:cNvSpPr/>
          <p:nvPr/>
        </p:nvSpPr>
        <p:spPr>
          <a:xfrm>
            <a:off x="6868758" y="4973607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24"/>
          <p:cNvSpPr/>
          <p:nvPr/>
        </p:nvSpPr>
        <p:spPr>
          <a:xfrm>
            <a:off x="7386918" y="4973607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24"/>
          <p:cNvSpPr/>
          <p:nvPr/>
        </p:nvSpPr>
        <p:spPr>
          <a:xfrm>
            <a:off x="7905078" y="4973607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24"/>
          <p:cNvSpPr/>
          <p:nvPr/>
        </p:nvSpPr>
        <p:spPr>
          <a:xfrm>
            <a:off x="8423238" y="4973607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24"/>
          <p:cNvSpPr/>
          <p:nvPr/>
        </p:nvSpPr>
        <p:spPr>
          <a:xfrm>
            <a:off x="2723478" y="5459494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24"/>
          <p:cNvSpPr/>
          <p:nvPr/>
        </p:nvSpPr>
        <p:spPr>
          <a:xfrm>
            <a:off x="3241638" y="5459494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24"/>
          <p:cNvSpPr/>
          <p:nvPr/>
        </p:nvSpPr>
        <p:spPr>
          <a:xfrm>
            <a:off x="3759798" y="5459494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24"/>
          <p:cNvSpPr/>
          <p:nvPr/>
        </p:nvSpPr>
        <p:spPr>
          <a:xfrm>
            <a:off x="4277958" y="5459494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24"/>
          <p:cNvSpPr/>
          <p:nvPr/>
        </p:nvSpPr>
        <p:spPr>
          <a:xfrm>
            <a:off x="4796118" y="5459494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24"/>
          <p:cNvSpPr/>
          <p:nvPr/>
        </p:nvSpPr>
        <p:spPr>
          <a:xfrm>
            <a:off x="5314278" y="5459494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24"/>
          <p:cNvSpPr/>
          <p:nvPr/>
        </p:nvSpPr>
        <p:spPr>
          <a:xfrm>
            <a:off x="5832438" y="5459494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24"/>
          <p:cNvSpPr/>
          <p:nvPr/>
        </p:nvSpPr>
        <p:spPr>
          <a:xfrm>
            <a:off x="6350598" y="5459494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24"/>
          <p:cNvSpPr/>
          <p:nvPr/>
        </p:nvSpPr>
        <p:spPr>
          <a:xfrm>
            <a:off x="7386918" y="5459494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24"/>
          <p:cNvSpPr/>
          <p:nvPr/>
        </p:nvSpPr>
        <p:spPr>
          <a:xfrm>
            <a:off x="7905078" y="5459494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24"/>
          <p:cNvSpPr/>
          <p:nvPr/>
        </p:nvSpPr>
        <p:spPr>
          <a:xfrm>
            <a:off x="8423238" y="5459494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24"/>
          <p:cNvSpPr/>
          <p:nvPr/>
        </p:nvSpPr>
        <p:spPr>
          <a:xfrm>
            <a:off x="2723478" y="594538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24"/>
          <p:cNvSpPr/>
          <p:nvPr/>
        </p:nvSpPr>
        <p:spPr>
          <a:xfrm>
            <a:off x="3241638" y="594538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24"/>
          <p:cNvSpPr/>
          <p:nvPr/>
        </p:nvSpPr>
        <p:spPr>
          <a:xfrm>
            <a:off x="3759798" y="594538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24"/>
          <p:cNvSpPr/>
          <p:nvPr/>
        </p:nvSpPr>
        <p:spPr>
          <a:xfrm>
            <a:off x="4277958" y="594538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24"/>
          <p:cNvSpPr/>
          <p:nvPr/>
        </p:nvSpPr>
        <p:spPr>
          <a:xfrm>
            <a:off x="4796118" y="594538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24"/>
          <p:cNvSpPr/>
          <p:nvPr/>
        </p:nvSpPr>
        <p:spPr>
          <a:xfrm>
            <a:off x="5314278" y="594538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24"/>
          <p:cNvSpPr/>
          <p:nvPr/>
        </p:nvSpPr>
        <p:spPr>
          <a:xfrm>
            <a:off x="5832438" y="594538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24"/>
          <p:cNvSpPr/>
          <p:nvPr/>
        </p:nvSpPr>
        <p:spPr>
          <a:xfrm>
            <a:off x="6350598" y="594538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24"/>
          <p:cNvSpPr/>
          <p:nvPr/>
        </p:nvSpPr>
        <p:spPr>
          <a:xfrm>
            <a:off x="6868758" y="594538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24"/>
          <p:cNvSpPr/>
          <p:nvPr/>
        </p:nvSpPr>
        <p:spPr>
          <a:xfrm>
            <a:off x="7386918" y="594538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24"/>
          <p:cNvSpPr/>
          <p:nvPr/>
        </p:nvSpPr>
        <p:spPr>
          <a:xfrm>
            <a:off x="7905078" y="594538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24"/>
          <p:cNvSpPr/>
          <p:nvPr/>
        </p:nvSpPr>
        <p:spPr>
          <a:xfrm>
            <a:off x="8423238" y="594538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53" name="Google Shape;553;p24"/>
          <p:cNvCxnSpPr/>
          <p:nvPr/>
        </p:nvCxnSpPr>
        <p:spPr>
          <a:xfrm>
            <a:off x="2571078" y="914400"/>
            <a:ext cx="6164131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4" name="Google Shape;554;p24"/>
          <p:cNvCxnSpPr/>
          <p:nvPr/>
        </p:nvCxnSpPr>
        <p:spPr>
          <a:xfrm>
            <a:off x="2563906" y="1421802"/>
            <a:ext cx="6164131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5" name="Google Shape;555;p24"/>
          <p:cNvCxnSpPr/>
          <p:nvPr/>
        </p:nvCxnSpPr>
        <p:spPr>
          <a:xfrm>
            <a:off x="2571078" y="1884382"/>
            <a:ext cx="6164131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6" name="Google Shape;556;p24"/>
          <p:cNvCxnSpPr/>
          <p:nvPr/>
        </p:nvCxnSpPr>
        <p:spPr>
          <a:xfrm>
            <a:off x="2563906" y="2391784"/>
            <a:ext cx="6164131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7" name="Google Shape;557;p24"/>
          <p:cNvCxnSpPr/>
          <p:nvPr/>
        </p:nvCxnSpPr>
        <p:spPr>
          <a:xfrm>
            <a:off x="2583628" y="2852570"/>
            <a:ext cx="6135070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8" name="Google Shape;558;p24"/>
          <p:cNvCxnSpPr/>
          <p:nvPr/>
        </p:nvCxnSpPr>
        <p:spPr>
          <a:xfrm>
            <a:off x="2576456" y="3359972"/>
            <a:ext cx="6164131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9" name="Google Shape;559;p24"/>
          <p:cNvCxnSpPr/>
          <p:nvPr/>
        </p:nvCxnSpPr>
        <p:spPr>
          <a:xfrm>
            <a:off x="2583628" y="3822552"/>
            <a:ext cx="6135070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60" name="Google Shape;560;p24"/>
          <p:cNvCxnSpPr/>
          <p:nvPr/>
        </p:nvCxnSpPr>
        <p:spPr>
          <a:xfrm>
            <a:off x="2576456" y="4329954"/>
            <a:ext cx="6164131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61" name="Google Shape;561;p24"/>
          <p:cNvCxnSpPr/>
          <p:nvPr/>
        </p:nvCxnSpPr>
        <p:spPr>
          <a:xfrm>
            <a:off x="2574663" y="4788946"/>
            <a:ext cx="6164131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62" name="Google Shape;562;p24"/>
          <p:cNvCxnSpPr/>
          <p:nvPr/>
        </p:nvCxnSpPr>
        <p:spPr>
          <a:xfrm>
            <a:off x="2567491" y="5296348"/>
            <a:ext cx="6164131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63" name="Google Shape;563;p24"/>
          <p:cNvCxnSpPr/>
          <p:nvPr/>
        </p:nvCxnSpPr>
        <p:spPr>
          <a:xfrm>
            <a:off x="2574663" y="5758928"/>
            <a:ext cx="6164131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64" name="Google Shape;564;p24"/>
          <p:cNvCxnSpPr/>
          <p:nvPr/>
        </p:nvCxnSpPr>
        <p:spPr>
          <a:xfrm>
            <a:off x="2567491" y="6287596"/>
            <a:ext cx="6164131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65" name="Google Shape;565;p24"/>
          <p:cNvCxnSpPr/>
          <p:nvPr/>
        </p:nvCxnSpPr>
        <p:spPr>
          <a:xfrm>
            <a:off x="2562114" y="410709"/>
            <a:ext cx="6164131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66" name="Google Shape;566;p24"/>
          <p:cNvCxnSpPr/>
          <p:nvPr/>
        </p:nvCxnSpPr>
        <p:spPr>
          <a:xfrm rot="10800000">
            <a:off x="8715486" y="399948"/>
            <a:ext cx="0" cy="5882643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67" name="Google Shape;567;p24"/>
          <p:cNvCxnSpPr/>
          <p:nvPr/>
        </p:nvCxnSpPr>
        <p:spPr>
          <a:xfrm rot="10800000">
            <a:off x="8254700" y="412369"/>
            <a:ext cx="0" cy="5882643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68" name="Google Shape;568;p24"/>
          <p:cNvCxnSpPr/>
          <p:nvPr/>
        </p:nvCxnSpPr>
        <p:spPr>
          <a:xfrm rot="10800000">
            <a:off x="7727576" y="405196"/>
            <a:ext cx="0" cy="5882643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69" name="Google Shape;569;p24"/>
          <p:cNvCxnSpPr/>
          <p:nvPr/>
        </p:nvCxnSpPr>
        <p:spPr>
          <a:xfrm rot="10800000">
            <a:off x="7223758" y="406983"/>
            <a:ext cx="0" cy="5882643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0" name="Google Shape;570;p24"/>
          <p:cNvCxnSpPr/>
          <p:nvPr/>
        </p:nvCxnSpPr>
        <p:spPr>
          <a:xfrm rot="10800000">
            <a:off x="6685877" y="408780"/>
            <a:ext cx="0" cy="5882643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1" name="Google Shape;571;p24"/>
          <p:cNvCxnSpPr/>
          <p:nvPr/>
        </p:nvCxnSpPr>
        <p:spPr>
          <a:xfrm rot="10800000">
            <a:off x="6158753" y="412365"/>
            <a:ext cx="0" cy="5882643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2" name="Google Shape;572;p24"/>
          <p:cNvCxnSpPr/>
          <p:nvPr/>
        </p:nvCxnSpPr>
        <p:spPr>
          <a:xfrm rot="10800000">
            <a:off x="5654935" y="414152"/>
            <a:ext cx="0" cy="5882643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3" name="Google Shape;573;p24"/>
          <p:cNvCxnSpPr/>
          <p:nvPr/>
        </p:nvCxnSpPr>
        <p:spPr>
          <a:xfrm rot="10800000">
            <a:off x="5138568" y="405189"/>
            <a:ext cx="0" cy="5882643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4" name="Google Shape;574;p24"/>
          <p:cNvCxnSpPr/>
          <p:nvPr/>
        </p:nvCxnSpPr>
        <p:spPr>
          <a:xfrm rot="10800000">
            <a:off x="4611444" y="408774"/>
            <a:ext cx="0" cy="5882643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5" name="Google Shape;575;p24"/>
          <p:cNvCxnSpPr/>
          <p:nvPr/>
        </p:nvCxnSpPr>
        <p:spPr>
          <a:xfrm rot="10800000">
            <a:off x="4107626" y="410561"/>
            <a:ext cx="0" cy="5882643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6" name="Google Shape;576;p24"/>
          <p:cNvCxnSpPr/>
          <p:nvPr/>
        </p:nvCxnSpPr>
        <p:spPr>
          <a:xfrm rot="10800000">
            <a:off x="3567953" y="415949"/>
            <a:ext cx="0" cy="5882643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7" name="Google Shape;577;p24"/>
          <p:cNvCxnSpPr/>
          <p:nvPr/>
        </p:nvCxnSpPr>
        <p:spPr>
          <a:xfrm rot="10800000">
            <a:off x="3040829" y="408776"/>
            <a:ext cx="0" cy="5882643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8" name="Google Shape;578;p24"/>
          <p:cNvCxnSpPr/>
          <p:nvPr/>
        </p:nvCxnSpPr>
        <p:spPr>
          <a:xfrm rot="10800000">
            <a:off x="2569160" y="399930"/>
            <a:ext cx="0" cy="5882643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79" name="Google Shape;579;p24"/>
          <p:cNvSpPr/>
          <p:nvPr/>
        </p:nvSpPr>
        <p:spPr>
          <a:xfrm>
            <a:off x="6868758" y="5459494"/>
            <a:ext cx="148814" cy="148814"/>
          </a:xfrm>
          <a:prstGeom prst="smileyFace">
            <a:avLst>
              <a:gd name="adj" fmla="val 4653"/>
            </a:avLst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24"/>
          <p:cNvSpPr/>
          <p:nvPr/>
        </p:nvSpPr>
        <p:spPr>
          <a:xfrm>
            <a:off x="3048802" y="5302470"/>
            <a:ext cx="513219" cy="462862"/>
          </a:xfrm>
          <a:prstGeom prst="rect">
            <a:avLst/>
          </a:prstGeom>
          <a:solidFill>
            <a:srgbClr val="548135">
              <a:alpha val="50588"/>
            </a:srgbClr>
          </a:solidFill>
          <a:ln w="5715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24"/>
          <p:cNvSpPr/>
          <p:nvPr/>
        </p:nvSpPr>
        <p:spPr>
          <a:xfrm>
            <a:off x="6697188" y="2397663"/>
            <a:ext cx="513219" cy="462495"/>
          </a:xfrm>
          <a:prstGeom prst="rect">
            <a:avLst/>
          </a:prstGeom>
          <a:solidFill>
            <a:srgbClr val="548135">
              <a:alpha val="50588"/>
            </a:srgbClr>
          </a:solidFill>
          <a:ln w="5715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2" name="Google Shape;582;p24"/>
          <p:cNvCxnSpPr/>
          <p:nvPr/>
        </p:nvCxnSpPr>
        <p:spPr>
          <a:xfrm rot="10800000">
            <a:off x="3572540" y="2402619"/>
            <a:ext cx="3296218" cy="0"/>
          </a:xfrm>
          <a:prstGeom prst="straightConnector1">
            <a:avLst/>
          </a:prstGeom>
          <a:noFill/>
          <a:ln w="381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3" name="Google Shape;583;p24"/>
          <p:cNvCxnSpPr/>
          <p:nvPr/>
        </p:nvCxnSpPr>
        <p:spPr>
          <a:xfrm>
            <a:off x="3576209" y="2384562"/>
            <a:ext cx="0" cy="3064299"/>
          </a:xfrm>
          <a:prstGeom prst="straightConnector1">
            <a:avLst/>
          </a:prstGeom>
          <a:noFill/>
          <a:ln w="381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84" name="Google Shape;584;p24"/>
          <p:cNvSpPr txBox="1"/>
          <p:nvPr/>
        </p:nvSpPr>
        <p:spPr>
          <a:xfrm>
            <a:off x="3236784" y="2593482"/>
            <a:ext cx="3706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grpSp>
        <p:nvGrpSpPr>
          <p:cNvPr id="585" name="Google Shape;585;p24"/>
          <p:cNvGrpSpPr/>
          <p:nvPr/>
        </p:nvGrpSpPr>
        <p:grpSpPr>
          <a:xfrm>
            <a:off x="9685430" y="3239333"/>
            <a:ext cx="1567590" cy="2645588"/>
            <a:chOff x="7163455" y="1655966"/>
            <a:chExt cx="2737291" cy="4619668"/>
          </a:xfrm>
        </p:grpSpPr>
        <p:grpSp>
          <p:nvGrpSpPr>
            <p:cNvPr id="586" name="Google Shape;586;p24"/>
            <p:cNvGrpSpPr/>
            <p:nvPr/>
          </p:nvGrpSpPr>
          <p:grpSpPr>
            <a:xfrm>
              <a:off x="7163455" y="1712832"/>
              <a:ext cx="2737291" cy="4562802"/>
              <a:chOff x="9023917" y="1851378"/>
              <a:chExt cx="2737291" cy="4562802"/>
            </a:xfrm>
          </p:grpSpPr>
          <p:sp>
            <p:nvSpPr>
              <p:cNvPr id="587" name="Google Shape;587;p24"/>
              <p:cNvSpPr/>
              <p:nvPr/>
            </p:nvSpPr>
            <p:spPr>
              <a:xfrm>
                <a:off x="9026046" y="3220414"/>
                <a:ext cx="898297" cy="898297"/>
              </a:xfrm>
              <a:prstGeom prst="plus">
                <a:avLst>
                  <a:gd name="adj" fmla="val 46966"/>
                </a:avLst>
              </a:prstGeom>
              <a:solidFill>
                <a:srgbClr val="235A8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24"/>
              <p:cNvSpPr/>
              <p:nvPr/>
            </p:nvSpPr>
            <p:spPr>
              <a:xfrm>
                <a:off x="9251880" y="3449195"/>
                <a:ext cx="443682" cy="443682"/>
              </a:xfrm>
              <a:prstGeom prst="plaque">
                <a:avLst>
                  <a:gd name="adj" fmla="val 46397"/>
                </a:avLst>
              </a:prstGeom>
              <a:solidFill>
                <a:srgbClr val="235A8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X</a:t>
                </a:r>
                <a:endParaRPr/>
              </a:p>
            </p:txBody>
          </p:sp>
          <p:sp>
            <p:nvSpPr>
              <p:cNvPr id="589" name="Google Shape;589;p24"/>
              <p:cNvSpPr/>
              <p:nvPr/>
            </p:nvSpPr>
            <p:spPr>
              <a:xfrm>
                <a:off x="9489285" y="1852388"/>
                <a:ext cx="898297" cy="898297"/>
              </a:xfrm>
              <a:prstGeom prst="plus">
                <a:avLst>
                  <a:gd name="adj" fmla="val 46966"/>
                </a:avLst>
              </a:prstGeom>
              <a:solidFill>
                <a:srgbClr val="3282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" name="Google Shape;590;p24"/>
              <p:cNvSpPr/>
              <p:nvPr/>
            </p:nvSpPr>
            <p:spPr>
              <a:xfrm>
                <a:off x="9715119" y="2081169"/>
                <a:ext cx="443682" cy="443682"/>
              </a:xfrm>
              <a:prstGeom prst="plaque">
                <a:avLst>
                  <a:gd name="adj" fmla="val 46397"/>
                </a:avLst>
              </a:prstGeom>
              <a:solidFill>
                <a:srgbClr val="3282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Z</a:t>
                </a:r>
                <a:endParaRPr/>
              </a:p>
            </p:txBody>
          </p:sp>
          <p:sp>
            <p:nvSpPr>
              <p:cNvPr id="591" name="Google Shape;591;p24"/>
              <p:cNvSpPr/>
              <p:nvPr/>
            </p:nvSpPr>
            <p:spPr>
              <a:xfrm>
                <a:off x="9031336" y="2305029"/>
                <a:ext cx="898297" cy="898297"/>
              </a:xfrm>
              <a:prstGeom prst="plus">
                <a:avLst>
                  <a:gd name="adj" fmla="val 46966"/>
                </a:avLst>
              </a:prstGeom>
              <a:solidFill>
                <a:srgbClr val="235A8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p24"/>
              <p:cNvSpPr/>
              <p:nvPr/>
            </p:nvSpPr>
            <p:spPr>
              <a:xfrm>
                <a:off x="9257170" y="2533810"/>
                <a:ext cx="443682" cy="443682"/>
              </a:xfrm>
              <a:prstGeom prst="plaque">
                <a:avLst>
                  <a:gd name="adj" fmla="val 46397"/>
                </a:avLst>
              </a:prstGeom>
              <a:solidFill>
                <a:srgbClr val="235A8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X</a:t>
                </a:r>
                <a:endParaRPr/>
              </a:p>
            </p:txBody>
          </p:sp>
          <p:sp>
            <p:nvSpPr>
              <p:cNvPr id="593" name="Google Shape;593;p24"/>
              <p:cNvSpPr/>
              <p:nvPr/>
            </p:nvSpPr>
            <p:spPr>
              <a:xfrm>
                <a:off x="9487290" y="2765404"/>
                <a:ext cx="898297" cy="898297"/>
              </a:xfrm>
              <a:prstGeom prst="plus">
                <a:avLst>
                  <a:gd name="adj" fmla="val 46966"/>
                </a:avLst>
              </a:prstGeom>
              <a:solidFill>
                <a:srgbClr val="3282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" name="Google Shape;594;p24"/>
              <p:cNvSpPr/>
              <p:nvPr/>
            </p:nvSpPr>
            <p:spPr>
              <a:xfrm>
                <a:off x="9713124" y="2994185"/>
                <a:ext cx="443682" cy="443682"/>
              </a:xfrm>
              <a:prstGeom prst="plaque">
                <a:avLst>
                  <a:gd name="adj" fmla="val 46397"/>
                </a:avLst>
              </a:prstGeom>
              <a:solidFill>
                <a:srgbClr val="3282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Z</a:t>
                </a:r>
                <a:endParaRPr/>
              </a:p>
            </p:txBody>
          </p:sp>
          <p:sp>
            <p:nvSpPr>
              <p:cNvPr id="595" name="Google Shape;595;p24"/>
              <p:cNvSpPr/>
              <p:nvPr/>
            </p:nvSpPr>
            <p:spPr>
              <a:xfrm>
                <a:off x="10758943" y="2666865"/>
                <a:ext cx="182880" cy="182880"/>
              </a:xfrm>
              <a:prstGeom prst="ellipse">
                <a:avLst/>
              </a:prstGeom>
              <a:solidFill>
                <a:srgbClr val="D8D8D8"/>
              </a:solidFill>
              <a:ln w="9525" cap="flat" cmpd="sng">
                <a:solidFill>
                  <a:srgbClr val="7F7F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24"/>
              <p:cNvSpPr/>
              <p:nvPr/>
            </p:nvSpPr>
            <p:spPr>
              <a:xfrm>
                <a:off x="10760126" y="2666182"/>
                <a:ext cx="182880" cy="182880"/>
              </a:xfrm>
              <a:prstGeom prst="ellipse">
                <a:avLst/>
              </a:prstGeom>
              <a:solidFill>
                <a:srgbClr val="D8D8D8"/>
              </a:solidFill>
              <a:ln w="9525" cap="flat" cmpd="sng">
                <a:solidFill>
                  <a:srgbClr val="7F7F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24"/>
              <p:cNvSpPr/>
              <p:nvPr/>
            </p:nvSpPr>
            <p:spPr>
              <a:xfrm>
                <a:off x="10400644" y="1851378"/>
                <a:ext cx="898297" cy="898297"/>
              </a:xfrm>
              <a:prstGeom prst="plus">
                <a:avLst>
                  <a:gd name="adj" fmla="val 46966"/>
                </a:avLst>
              </a:prstGeom>
              <a:solidFill>
                <a:srgbClr val="3282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24"/>
              <p:cNvSpPr/>
              <p:nvPr/>
            </p:nvSpPr>
            <p:spPr>
              <a:xfrm>
                <a:off x="10626478" y="2080159"/>
                <a:ext cx="443682" cy="443682"/>
              </a:xfrm>
              <a:prstGeom prst="plaque">
                <a:avLst>
                  <a:gd name="adj" fmla="val 46397"/>
                </a:avLst>
              </a:prstGeom>
              <a:solidFill>
                <a:srgbClr val="3282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Z</a:t>
                </a:r>
                <a:endParaRPr/>
              </a:p>
            </p:txBody>
          </p:sp>
          <p:sp>
            <p:nvSpPr>
              <p:cNvPr id="599" name="Google Shape;599;p24"/>
              <p:cNvSpPr/>
              <p:nvPr/>
            </p:nvSpPr>
            <p:spPr>
              <a:xfrm>
                <a:off x="10759080" y="2663429"/>
                <a:ext cx="182880" cy="182880"/>
              </a:xfrm>
              <a:prstGeom prst="ellipse">
                <a:avLst/>
              </a:prstGeom>
              <a:solidFill>
                <a:srgbClr val="D8D8D8"/>
              </a:solidFill>
              <a:ln w="9525" cap="flat" cmpd="sng">
                <a:solidFill>
                  <a:srgbClr val="7F7F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p24"/>
              <p:cNvSpPr/>
              <p:nvPr/>
            </p:nvSpPr>
            <p:spPr>
              <a:xfrm>
                <a:off x="10862911" y="2307122"/>
                <a:ext cx="898297" cy="898297"/>
              </a:xfrm>
              <a:prstGeom prst="plus">
                <a:avLst>
                  <a:gd name="adj" fmla="val 46966"/>
                </a:avLst>
              </a:prstGeom>
              <a:solidFill>
                <a:srgbClr val="235A8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24"/>
              <p:cNvSpPr/>
              <p:nvPr/>
            </p:nvSpPr>
            <p:spPr>
              <a:xfrm>
                <a:off x="11088745" y="2535903"/>
                <a:ext cx="443682" cy="443682"/>
              </a:xfrm>
              <a:prstGeom prst="plaque">
                <a:avLst>
                  <a:gd name="adj" fmla="val 46397"/>
                </a:avLst>
              </a:prstGeom>
              <a:solidFill>
                <a:srgbClr val="235A8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X</a:t>
                </a:r>
                <a:endParaRPr/>
              </a:p>
            </p:txBody>
          </p:sp>
          <p:sp>
            <p:nvSpPr>
              <p:cNvPr id="602" name="Google Shape;602;p24"/>
              <p:cNvSpPr/>
              <p:nvPr/>
            </p:nvSpPr>
            <p:spPr>
              <a:xfrm>
                <a:off x="10761718" y="2666532"/>
                <a:ext cx="182880" cy="182880"/>
              </a:xfrm>
              <a:prstGeom prst="ellipse">
                <a:avLst/>
              </a:prstGeom>
              <a:solidFill>
                <a:srgbClr val="D8D8D8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24"/>
              <p:cNvSpPr/>
              <p:nvPr/>
            </p:nvSpPr>
            <p:spPr>
              <a:xfrm>
                <a:off x="9490490" y="3686262"/>
                <a:ext cx="898297" cy="898297"/>
              </a:xfrm>
              <a:prstGeom prst="plus">
                <a:avLst>
                  <a:gd name="adj" fmla="val 46966"/>
                </a:avLst>
              </a:prstGeom>
              <a:solidFill>
                <a:srgbClr val="3282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24"/>
              <p:cNvSpPr/>
              <p:nvPr/>
            </p:nvSpPr>
            <p:spPr>
              <a:xfrm>
                <a:off x="9716324" y="3915043"/>
                <a:ext cx="443682" cy="443682"/>
              </a:xfrm>
              <a:prstGeom prst="plaque">
                <a:avLst>
                  <a:gd name="adj" fmla="val 46397"/>
                </a:avLst>
              </a:prstGeom>
              <a:solidFill>
                <a:srgbClr val="3282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Z</a:t>
                </a:r>
                <a:endParaRPr/>
              </a:p>
            </p:txBody>
          </p:sp>
          <p:sp>
            <p:nvSpPr>
              <p:cNvPr id="605" name="Google Shape;605;p24"/>
              <p:cNvSpPr/>
              <p:nvPr/>
            </p:nvSpPr>
            <p:spPr>
              <a:xfrm>
                <a:off x="10403844" y="2769436"/>
                <a:ext cx="898297" cy="898297"/>
              </a:xfrm>
              <a:prstGeom prst="plus">
                <a:avLst>
                  <a:gd name="adj" fmla="val 46966"/>
                </a:avLst>
              </a:prstGeom>
              <a:solidFill>
                <a:srgbClr val="3282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606;p24"/>
              <p:cNvSpPr/>
              <p:nvPr/>
            </p:nvSpPr>
            <p:spPr>
              <a:xfrm>
                <a:off x="10759102" y="2665703"/>
                <a:ext cx="182880" cy="182880"/>
              </a:xfrm>
              <a:prstGeom prst="ellipse">
                <a:avLst/>
              </a:prstGeom>
              <a:solidFill>
                <a:srgbClr val="D8D8D8"/>
              </a:solidFill>
              <a:ln w="9525" cap="flat" cmpd="sng">
                <a:solidFill>
                  <a:srgbClr val="7F7F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24"/>
              <p:cNvSpPr/>
              <p:nvPr/>
            </p:nvSpPr>
            <p:spPr>
              <a:xfrm>
                <a:off x="10629678" y="2998217"/>
                <a:ext cx="443682" cy="443682"/>
              </a:xfrm>
              <a:prstGeom prst="plaque">
                <a:avLst>
                  <a:gd name="adj" fmla="val 46397"/>
                </a:avLst>
              </a:prstGeom>
              <a:solidFill>
                <a:srgbClr val="3282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Z</a:t>
                </a:r>
                <a:endParaRPr/>
              </a:p>
            </p:txBody>
          </p:sp>
          <p:sp>
            <p:nvSpPr>
              <p:cNvPr id="608" name="Google Shape;608;p24"/>
              <p:cNvSpPr/>
              <p:nvPr/>
            </p:nvSpPr>
            <p:spPr>
              <a:xfrm>
                <a:off x="9945895" y="3222077"/>
                <a:ext cx="898297" cy="898297"/>
              </a:xfrm>
              <a:prstGeom prst="plus">
                <a:avLst>
                  <a:gd name="adj" fmla="val 46966"/>
                </a:avLst>
              </a:prstGeom>
              <a:solidFill>
                <a:srgbClr val="235A8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24"/>
              <p:cNvSpPr/>
              <p:nvPr/>
            </p:nvSpPr>
            <p:spPr>
              <a:xfrm>
                <a:off x="10171729" y="3450858"/>
                <a:ext cx="443682" cy="443682"/>
              </a:xfrm>
              <a:prstGeom prst="plaque">
                <a:avLst>
                  <a:gd name="adj" fmla="val 46397"/>
                </a:avLst>
              </a:prstGeom>
              <a:solidFill>
                <a:srgbClr val="235A8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X</a:t>
                </a:r>
                <a:endParaRPr/>
              </a:p>
            </p:txBody>
          </p:sp>
          <p:sp>
            <p:nvSpPr>
              <p:cNvPr id="610" name="Google Shape;610;p24"/>
              <p:cNvSpPr/>
              <p:nvPr/>
            </p:nvSpPr>
            <p:spPr>
              <a:xfrm>
                <a:off x="10857120" y="3220343"/>
                <a:ext cx="898297" cy="898297"/>
              </a:xfrm>
              <a:prstGeom prst="plus">
                <a:avLst>
                  <a:gd name="adj" fmla="val 46966"/>
                </a:avLst>
              </a:prstGeom>
              <a:solidFill>
                <a:srgbClr val="235A8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" name="Google Shape;611;p24"/>
              <p:cNvSpPr/>
              <p:nvPr/>
            </p:nvSpPr>
            <p:spPr>
              <a:xfrm>
                <a:off x="11082954" y="3449124"/>
                <a:ext cx="443682" cy="443682"/>
              </a:xfrm>
              <a:prstGeom prst="plaque">
                <a:avLst>
                  <a:gd name="adj" fmla="val 46397"/>
                </a:avLst>
              </a:prstGeom>
              <a:solidFill>
                <a:srgbClr val="235A8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X</a:t>
                </a:r>
                <a:endParaRPr/>
              </a:p>
            </p:txBody>
          </p:sp>
          <p:sp>
            <p:nvSpPr>
              <p:cNvPr id="612" name="Google Shape;612;p24"/>
              <p:cNvSpPr/>
              <p:nvPr/>
            </p:nvSpPr>
            <p:spPr>
              <a:xfrm>
                <a:off x="10401849" y="3682452"/>
                <a:ext cx="898297" cy="898297"/>
              </a:xfrm>
              <a:prstGeom prst="plus">
                <a:avLst>
                  <a:gd name="adj" fmla="val 46966"/>
                </a:avLst>
              </a:prstGeom>
              <a:solidFill>
                <a:srgbClr val="3282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" name="Google Shape;613;p24"/>
              <p:cNvSpPr/>
              <p:nvPr/>
            </p:nvSpPr>
            <p:spPr>
              <a:xfrm>
                <a:off x="10627683" y="3911233"/>
                <a:ext cx="443682" cy="443682"/>
              </a:xfrm>
              <a:prstGeom prst="plaque">
                <a:avLst>
                  <a:gd name="adj" fmla="val 46397"/>
                </a:avLst>
              </a:prstGeom>
              <a:solidFill>
                <a:srgbClr val="3282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Z</a:t>
                </a:r>
                <a:endParaRPr/>
              </a:p>
            </p:txBody>
          </p:sp>
          <p:sp>
            <p:nvSpPr>
              <p:cNvPr id="614" name="Google Shape;614;p24"/>
              <p:cNvSpPr/>
              <p:nvPr/>
            </p:nvSpPr>
            <p:spPr>
              <a:xfrm>
                <a:off x="10759102" y="3580103"/>
                <a:ext cx="182880" cy="182880"/>
              </a:xfrm>
              <a:prstGeom prst="ellipse">
                <a:avLst/>
              </a:prstGeom>
              <a:solidFill>
                <a:srgbClr val="D8D8D8"/>
              </a:solidFill>
              <a:ln w="9525" cap="flat" cmpd="sng">
                <a:solidFill>
                  <a:srgbClr val="7F7F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Google Shape;615;p24"/>
              <p:cNvSpPr/>
              <p:nvPr/>
            </p:nvSpPr>
            <p:spPr>
              <a:xfrm>
                <a:off x="9385228" y="2206229"/>
                <a:ext cx="182880" cy="182880"/>
              </a:xfrm>
              <a:prstGeom prst="ellipse">
                <a:avLst/>
              </a:prstGeom>
              <a:solidFill>
                <a:srgbClr val="D8D8D8"/>
              </a:solidFill>
              <a:ln w="9525" cap="flat" cmpd="sng">
                <a:solidFill>
                  <a:srgbClr val="7F7F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p24"/>
              <p:cNvSpPr/>
              <p:nvPr/>
            </p:nvSpPr>
            <p:spPr>
              <a:xfrm>
                <a:off x="9385228" y="3122974"/>
                <a:ext cx="182880" cy="182880"/>
              </a:xfrm>
              <a:prstGeom prst="ellipse">
                <a:avLst/>
              </a:prstGeom>
              <a:solidFill>
                <a:srgbClr val="D8D8D8"/>
              </a:solidFill>
              <a:ln w="9525" cap="flat" cmpd="sng">
                <a:solidFill>
                  <a:srgbClr val="7F7F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617;p24"/>
              <p:cNvSpPr/>
              <p:nvPr/>
            </p:nvSpPr>
            <p:spPr>
              <a:xfrm>
                <a:off x="9844543" y="2663055"/>
                <a:ext cx="182880" cy="182880"/>
              </a:xfrm>
              <a:prstGeom prst="ellipse">
                <a:avLst/>
              </a:prstGeom>
              <a:solidFill>
                <a:srgbClr val="D8D8D8"/>
              </a:solidFill>
              <a:ln w="9525" cap="flat" cmpd="sng">
                <a:solidFill>
                  <a:srgbClr val="7F7F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618;p24"/>
              <p:cNvSpPr/>
              <p:nvPr/>
            </p:nvSpPr>
            <p:spPr>
              <a:xfrm>
                <a:off x="9845511" y="3580174"/>
                <a:ext cx="182880" cy="182880"/>
              </a:xfrm>
              <a:prstGeom prst="ellipse">
                <a:avLst/>
              </a:prstGeom>
              <a:solidFill>
                <a:srgbClr val="D8D8D8"/>
              </a:solidFill>
              <a:ln w="9525" cap="flat" cmpd="sng">
                <a:solidFill>
                  <a:srgbClr val="7F7F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619;p24"/>
              <p:cNvSpPr/>
              <p:nvPr/>
            </p:nvSpPr>
            <p:spPr>
              <a:xfrm>
                <a:off x="10301743" y="2205855"/>
                <a:ext cx="182880" cy="182880"/>
              </a:xfrm>
              <a:prstGeom prst="ellipse">
                <a:avLst/>
              </a:prstGeom>
              <a:solidFill>
                <a:srgbClr val="D8D8D8"/>
              </a:solidFill>
              <a:ln w="9525" cap="flat" cmpd="sng">
                <a:solidFill>
                  <a:srgbClr val="7F7F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620;p24"/>
              <p:cNvSpPr/>
              <p:nvPr/>
            </p:nvSpPr>
            <p:spPr>
              <a:xfrm>
                <a:off x="10301743" y="3120255"/>
                <a:ext cx="182880" cy="182880"/>
              </a:xfrm>
              <a:prstGeom prst="ellipse">
                <a:avLst/>
              </a:prstGeom>
              <a:solidFill>
                <a:srgbClr val="D8D8D8"/>
              </a:solidFill>
              <a:ln w="9525" cap="flat" cmpd="sng">
                <a:solidFill>
                  <a:srgbClr val="7F7F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1" name="Google Shape;621;p24"/>
              <p:cNvSpPr/>
              <p:nvPr/>
            </p:nvSpPr>
            <p:spPr>
              <a:xfrm>
                <a:off x="10301743" y="2208982"/>
                <a:ext cx="182880" cy="182880"/>
              </a:xfrm>
              <a:prstGeom prst="ellipse">
                <a:avLst/>
              </a:prstGeom>
              <a:solidFill>
                <a:srgbClr val="D8D8D8"/>
              </a:solidFill>
              <a:ln w="9525" cap="flat" cmpd="sng">
                <a:solidFill>
                  <a:srgbClr val="7F7F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622;p24"/>
              <p:cNvSpPr/>
              <p:nvPr/>
            </p:nvSpPr>
            <p:spPr>
              <a:xfrm>
                <a:off x="11215097" y="2206229"/>
                <a:ext cx="182880" cy="182880"/>
              </a:xfrm>
              <a:prstGeom prst="ellipse">
                <a:avLst/>
              </a:prstGeom>
              <a:solidFill>
                <a:srgbClr val="D8D8D8"/>
              </a:solidFill>
              <a:ln w="9525" cap="flat" cmpd="sng">
                <a:solidFill>
                  <a:srgbClr val="7F7F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3" name="Google Shape;623;p24"/>
              <p:cNvSpPr/>
              <p:nvPr/>
            </p:nvSpPr>
            <p:spPr>
              <a:xfrm>
                <a:off x="11218918" y="3122348"/>
                <a:ext cx="182880" cy="182880"/>
              </a:xfrm>
              <a:prstGeom prst="ellipse">
                <a:avLst/>
              </a:prstGeom>
              <a:solidFill>
                <a:srgbClr val="D8D8D8"/>
              </a:solidFill>
              <a:ln w="9525" cap="flat" cmpd="sng">
                <a:solidFill>
                  <a:srgbClr val="7F7F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4" name="Google Shape;624;p24"/>
              <p:cNvSpPr/>
              <p:nvPr/>
            </p:nvSpPr>
            <p:spPr>
              <a:xfrm>
                <a:off x="9023917" y="5050035"/>
                <a:ext cx="898297" cy="898297"/>
              </a:xfrm>
              <a:prstGeom prst="plus">
                <a:avLst>
                  <a:gd name="adj" fmla="val 46966"/>
                </a:avLst>
              </a:prstGeom>
              <a:solidFill>
                <a:srgbClr val="235A8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625;p24"/>
              <p:cNvSpPr/>
              <p:nvPr/>
            </p:nvSpPr>
            <p:spPr>
              <a:xfrm>
                <a:off x="9249751" y="5278816"/>
                <a:ext cx="443682" cy="443682"/>
              </a:xfrm>
              <a:prstGeom prst="plaque">
                <a:avLst>
                  <a:gd name="adj" fmla="val 46397"/>
                </a:avLst>
              </a:prstGeom>
              <a:solidFill>
                <a:srgbClr val="235A8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X</a:t>
                </a:r>
                <a:endParaRPr/>
              </a:p>
            </p:txBody>
          </p:sp>
          <p:sp>
            <p:nvSpPr>
              <p:cNvPr id="626" name="Google Shape;626;p24"/>
              <p:cNvSpPr/>
              <p:nvPr/>
            </p:nvSpPr>
            <p:spPr>
              <a:xfrm>
                <a:off x="9029207" y="4134650"/>
                <a:ext cx="898297" cy="898297"/>
              </a:xfrm>
              <a:prstGeom prst="plus">
                <a:avLst>
                  <a:gd name="adj" fmla="val 46966"/>
                </a:avLst>
              </a:prstGeom>
              <a:solidFill>
                <a:srgbClr val="235A8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7" name="Google Shape;627;p24"/>
              <p:cNvSpPr/>
              <p:nvPr/>
            </p:nvSpPr>
            <p:spPr>
              <a:xfrm>
                <a:off x="9255041" y="4363431"/>
                <a:ext cx="443682" cy="443682"/>
              </a:xfrm>
              <a:prstGeom prst="plaque">
                <a:avLst>
                  <a:gd name="adj" fmla="val 46397"/>
                </a:avLst>
              </a:prstGeom>
              <a:solidFill>
                <a:srgbClr val="235A8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X</a:t>
                </a:r>
                <a:endParaRPr/>
              </a:p>
            </p:txBody>
          </p:sp>
          <p:sp>
            <p:nvSpPr>
              <p:cNvPr id="628" name="Google Shape;628;p24"/>
              <p:cNvSpPr/>
              <p:nvPr/>
            </p:nvSpPr>
            <p:spPr>
              <a:xfrm>
                <a:off x="9940432" y="4132916"/>
                <a:ext cx="898297" cy="898297"/>
              </a:xfrm>
              <a:prstGeom prst="plus">
                <a:avLst>
                  <a:gd name="adj" fmla="val 46966"/>
                </a:avLst>
              </a:prstGeom>
              <a:solidFill>
                <a:srgbClr val="235A8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9" name="Google Shape;629;p24"/>
              <p:cNvSpPr/>
              <p:nvPr/>
            </p:nvSpPr>
            <p:spPr>
              <a:xfrm>
                <a:off x="10166266" y="4361697"/>
                <a:ext cx="443682" cy="443682"/>
              </a:xfrm>
              <a:prstGeom prst="plaque">
                <a:avLst>
                  <a:gd name="adj" fmla="val 46397"/>
                </a:avLst>
              </a:prstGeom>
              <a:solidFill>
                <a:srgbClr val="235A8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X</a:t>
                </a:r>
                <a:endParaRPr/>
              </a:p>
            </p:txBody>
          </p:sp>
          <p:sp>
            <p:nvSpPr>
              <p:cNvPr id="630" name="Google Shape;630;p24"/>
              <p:cNvSpPr/>
              <p:nvPr/>
            </p:nvSpPr>
            <p:spPr>
              <a:xfrm>
                <a:off x="9485161" y="4595025"/>
                <a:ext cx="898297" cy="898297"/>
              </a:xfrm>
              <a:prstGeom prst="plus">
                <a:avLst>
                  <a:gd name="adj" fmla="val 46966"/>
                </a:avLst>
              </a:prstGeom>
              <a:solidFill>
                <a:srgbClr val="3282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631;p24"/>
              <p:cNvSpPr/>
              <p:nvPr/>
            </p:nvSpPr>
            <p:spPr>
              <a:xfrm>
                <a:off x="9710995" y="4823806"/>
                <a:ext cx="443682" cy="443682"/>
              </a:xfrm>
              <a:prstGeom prst="plaque">
                <a:avLst>
                  <a:gd name="adj" fmla="val 46397"/>
                </a:avLst>
              </a:prstGeom>
              <a:solidFill>
                <a:srgbClr val="3282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Z</a:t>
                </a:r>
                <a:endParaRPr/>
              </a:p>
            </p:txBody>
          </p:sp>
          <p:sp>
            <p:nvSpPr>
              <p:cNvPr id="632" name="Google Shape;632;p24"/>
              <p:cNvSpPr/>
              <p:nvPr/>
            </p:nvSpPr>
            <p:spPr>
              <a:xfrm>
                <a:off x="10756814" y="4496486"/>
                <a:ext cx="182880" cy="182880"/>
              </a:xfrm>
              <a:prstGeom prst="ellipse">
                <a:avLst/>
              </a:prstGeom>
              <a:solidFill>
                <a:srgbClr val="D8D8D8"/>
              </a:solidFill>
              <a:ln w="9525" cap="flat" cmpd="sng">
                <a:solidFill>
                  <a:srgbClr val="7F7F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3" name="Google Shape;633;p24"/>
              <p:cNvSpPr/>
              <p:nvPr/>
            </p:nvSpPr>
            <p:spPr>
              <a:xfrm>
                <a:off x="10757997" y="4495803"/>
                <a:ext cx="182880" cy="182880"/>
              </a:xfrm>
              <a:prstGeom prst="ellipse">
                <a:avLst/>
              </a:prstGeom>
              <a:solidFill>
                <a:srgbClr val="D8D8D8"/>
              </a:solidFill>
              <a:ln w="9525" cap="flat" cmpd="sng">
                <a:solidFill>
                  <a:srgbClr val="7F7F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4" name="Google Shape;634;p24"/>
              <p:cNvSpPr/>
              <p:nvPr/>
            </p:nvSpPr>
            <p:spPr>
              <a:xfrm>
                <a:off x="10756951" y="4493050"/>
                <a:ext cx="182880" cy="182880"/>
              </a:xfrm>
              <a:prstGeom prst="ellipse">
                <a:avLst/>
              </a:prstGeom>
              <a:solidFill>
                <a:srgbClr val="D8D8D8"/>
              </a:solidFill>
              <a:ln w="9525" cap="flat" cmpd="sng">
                <a:solidFill>
                  <a:srgbClr val="7F7F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5" name="Google Shape;635;p24"/>
              <p:cNvSpPr/>
              <p:nvPr/>
            </p:nvSpPr>
            <p:spPr>
              <a:xfrm>
                <a:off x="10860782" y="4136743"/>
                <a:ext cx="898297" cy="898297"/>
              </a:xfrm>
              <a:prstGeom prst="plus">
                <a:avLst>
                  <a:gd name="adj" fmla="val 46966"/>
                </a:avLst>
              </a:prstGeom>
              <a:solidFill>
                <a:srgbClr val="235A8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6" name="Google Shape;636;p24"/>
              <p:cNvSpPr/>
              <p:nvPr/>
            </p:nvSpPr>
            <p:spPr>
              <a:xfrm>
                <a:off x="11086616" y="4365524"/>
                <a:ext cx="443682" cy="443682"/>
              </a:xfrm>
              <a:prstGeom prst="plaque">
                <a:avLst>
                  <a:gd name="adj" fmla="val 46397"/>
                </a:avLst>
              </a:prstGeom>
              <a:solidFill>
                <a:srgbClr val="235A8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X</a:t>
                </a:r>
                <a:endParaRPr/>
              </a:p>
            </p:txBody>
          </p:sp>
          <p:sp>
            <p:nvSpPr>
              <p:cNvPr id="637" name="Google Shape;637;p24"/>
              <p:cNvSpPr/>
              <p:nvPr/>
            </p:nvSpPr>
            <p:spPr>
              <a:xfrm>
                <a:off x="10759589" y="4496153"/>
                <a:ext cx="182880" cy="182880"/>
              </a:xfrm>
              <a:prstGeom prst="ellipse">
                <a:avLst/>
              </a:prstGeom>
              <a:solidFill>
                <a:srgbClr val="D8D8D8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638;p24"/>
              <p:cNvSpPr/>
              <p:nvPr/>
            </p:nvSpPr>
            <p:spPr>
              <a:xfrm>
                <a:off x="9488361" y="5515883"/>
                <a:ext cx="898297" cy="898297"/>
              </a:xfrm>
              <a:prstGeom prst="plus">
                <a:avLst>
                  <a:gd name="adj" fmla="val 46966"/>
                </a:avLst>
              </a:prstGeom>
              <a:solidFill>
                <a:srgbClr val="3282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9" name="Google Shape;639;p24"/>
              <p:cNvSpPr/>
              <p:nvPr/>
            </p:nvSpPr>
            <p:spPr>
              <a:xfrm>
                <a:off x="9714195" y="5744664"/>
                <a:ext cx="443682" cy="443682"/>
              </a:xfrm>
              <a:prstGeom prst="plaque">
                <a:avLst>
                  <a:gd name="adj" fmla="val 46397"/>
                </a:avLst>
              </a:prstGeom>
              <a:solidFill>
                <a:srgbClr val="3282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Z</a:t>
                </a:r>
                <a:endParaRPr/>
              </a:p>
            </p:txBody>
          </p:sp>
          <p:sp>
            <p:nvSpPr>
              <p:cNvPr id="640" name="Google Shape;640;p24"/>
              <p:cNvSpPr/>
              <p:nvPr/>
            </p:nvSpPr>
            <p:spPr>
              <a:xfrm>
                <a:off x="10401715" y="4599057"/>
                <a:ext cx="898297" cy="898297"/>
              </a:xfrm>
              <a:prstGeom prst="plus">
                <a:avLst>
                  <a:gd name="adj" fmla="val 46966"/>
                </a:avLst>
              </a:prstGeom>
              <a:solidFill>
                <a:srgbClr val="3282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1" name="Google Shape;641;p24"/>
              <p:cNvSpPr/>
              <p:nvPr/>
            </p:nvSpPr>
            <p:spPr>
              <a:xfrm>
                <a:off x="10756973" y="4495324"/>
                <a:ext cx="182880" cy="182880"/>
              </a:xfrm>
              <a:prstGeom prst="ellipse">
                <a:avLst/>
              </a:prstGeom>
              <a:solidFill>
                <a:srgbClr val="D8D8D8"/>
              </a:solidFill>
              <a:ln w="9525" cap="flat" cmpd="sng">
                <a:solidFill>
                  <a:srgbClr val="7F7F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642;p24"/>
              <p:cNvSpPr/>
              <p:nvPr/>
            </p:nvSpPr>
            <p:spPr>
              <a:xfrm>
                <a:off x="10627549" y="4827838"/>
                <a:ext cx="443682" cy="443682"/>
              </a:xfrm>
              <a:prstGeom prst="plaque">
                <a:avLst>
                  <a:gd name="adj" fmla="val 46397"/>
                </a:avLst>
              </a:prstGeom>
              <a:solidFill>
                <a:srgbClr val="3282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Z</a:t>
                </a:r>
                <a:endParaRPr/>
              </a:p>
            </p:txBody>
          </p:sp>
          <p:sp>
            <p:nvSpPr>
              <p:cNvPr id="643" name="Google Shape;643;p24"/>
              <p:cNvSpPr/>
              <p:nvPr/>
            </p:nvSpPr>
            <p:spPr>
              <a:xfrm>
                <a:off x="10854991" y="5049964"/>
                <a:ext cx="898297" cy="898297"/>
              </a:xfrm>
              <a:prstGeom prst="plus">
                <a:avLst>
                  <a:gd name="adj" fmla="val 46966"/>
                </a:avLst>
              </a:prstGeom>
              <a:solidFill>
                <a:srgbClr val="235A8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4" name="Google Shape;644;p24"/>
              <p:cNvSpPr/>
              <p:nvPr/>
            </p:nvSpPr>
            <p:spPr>
              <a:xfrm>
                <a:off x="11080825" y="5278745"/>
                <a:ext cx="443682" cy="443682"/>
              </a:xfrm>
              <a:prstGeom prst="plaque">
                <a:avLst>
                  <a:gd name="adj" fmla="val 46397"/>
                </a:avLst>
              </a:prstGeom>
              <a:solidFill>
                <a:srgbClr val="235A8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X</a:t>
                </a:r>
                <a:endParaRPr/>
              </a:p>
            </p:txBody>
          </p:sp>
          <p:sp>
            <p:nvSpPr>
              <p:cNvPr id="645" name="Google Shape;645;p24"/>
              <p:cNvSpPr/>
              <p:nvPr/>
            </p:nvSpPr>
            <p:spPr>
              <a:xfrm>
                <a:off x="10399720" y="5512073"/>
                <a:ext cx="898297" cy="898297"/>
              </a:xfrm>
              <a:prstGeom prst="plus">
                <a:avLst>
                  <a:gd name="adj" fmla="val 46966"/>
                </a:avLst>
              </a:prstGeom>
              <a:solidFill>
                <a:srgbClr val="3282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6" name="Google Shape;646;p24"/>
              <p:cNvSpPr/>
              <p:nvPr/>
            </p:nvSpPr>
            <p:spPr>
              <a:xfrm>
                <a:off x="10625554" y="5740854"/>
                <a:ext cx="443682" cy="443682"/>
              </a:xfrm>
              <a:prstGeom prst="plaque">
                <a:avLst>
                  <a:gd name="adj" fmla="val 46397"/>
                </a:avLst>
              </a:prstGeom>
              <a:solidFill>
                <a:srgbClr val="3282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Z</a:t>
                </a:r>
                <a:endParaRPr/>
              </a:p>
            </p:txBody>
          </p:sp>
          <p:sp>
            <p:nvSpPr>
              <p:cNvPr id="647" name="Google Shape;647;p24"/>
              <p:cNvSpPr/>
              <p:nvPr/>
            </p:nvSpPr>
            <p:spPr>
              <a:xfrm>
                <a:off x="10756973" y="5409724"/>
                <a:ext cx="182880" cy="182880"/>
              </a:xfrm>
              <a:prstGeom prst="ellipse">
                <a:avLst/>
              </a:prstGeom>
              <a:solidFill>
                <a:srgbClr val="D8D8D8"/>
              </a:solidFill>
              <a:ln w="9525" cap="flat" cmpd="sng">
                <a:solidFill>
                  <a:srgbClr val="7F7F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8" name="Google Shape;648;p24"/>
              <p:cNvSpPr/>
              <p:nvPr/>
            </p:nvSpPr>
            <p:spPr>
              <a:xfrm>
                <a:off x="9383099" y="4952595"/>
                <a:ext cx="182880" cy="182880"/>
              </a:xfrm>
              <a:prstGeom prst="ellipse">
                <a:avLst/>
              </a:prstGeom>
              <a:solidFill>
                <a:srgbClr val="D8D8D8"/>
              </a:solidFill>
              <a:ln w="9525" cap="flat" cmpd="sng">
                <a:solidFill>
                  <a:srgbClr val="7F7F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9" name="Google Shape;649;p24"/>
              <p:cNvSpPr/>
              <p:nvPr/>
            </p:nvSpPr>
            <p:spPr>
              <a:xfrm>
                <a:off x="9383099" y="5866995"/>
                <a:ext cx="182880" cy="182880"/>
              </a:xfrm>
              <a:prstGeom prst="ellipse">
                <a:avLst/>
              </a:prstGeom>
              <a:solidFill>
                <a:srgbClr val="D8D8D8"/>
              </a:solidFill>
              <a:ln w="9525" cap="flat" cmpd="sng">
                <a:solidFill>
                  <a:srgbClr val="7F7F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0" name="Google Shape;650;p24"/>
              <p:cNvSpPr/>
              <p:nvPr/>
            </p:nvSpPr>
            <p:spPr>
              <a:xfrm>
                <a:off x="9842414" y="4492676"/>
                <a:ext cx="182880" cy="182880"/>
              </a:xfrm>
              <a:prstGeom prst="ellipse">
                <a:avLst/>
              </a:prstGeom>
              <a:solidFill>
                <a:srgbClr val="D8D8D8"/>
              </a:solidFill>
              <a:ln w="9525" cap="flat" cmpd="sng">
                <a:solidFill>
                  <a:srgbClr val="7F7F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1" name="Google Shape;651;p24"/>
              <p:cNvSpPr/>
              <p:nvPr/>
            </p:nvSpPr>
            <p:spPr>
              <a:xfrm>
                <a:off x="9843382" y="5409795"/>
                <a:ext cx="182880" cy="182880"/>
              </a:xfrm>
              <a:prstGeom prst="ellipse">
                <a:avLst/>
              </a:prstGeom>
              <a:solidFill>
                <a:srgbClr val="D8D8D8"/>
              </a:solidFill>
              <a:ln w="9525" cap="flat" cmpd="sng">
                <a:solidFill>
                  <a:srgbClr val="7F7F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2" name="Google Shape;652;p24"/>
              <p:cNvSpPr/>
              <p:nvPr/>
            </p:nvSpPr>
            <p:spPr>
              <a:xfrm>
                <a:off x="10299614" y="4949876"/>
                <a:ext cx="182880" cy="182880"/>
              </a:xfrm>
              <a:prstGeom prst="ellipse">
                <a:avLst/>
              </a:prstGeom>
              <a:solidFill>
                <a:srgbClr val="D8D8D8"/>
              </a:solidFill>
              <a:ln w="9525" cap="flat" cmpd="sng">
                <a:solidFill>
                  <a:srgbClr val="7F7F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3" name="Google Shape;653;p24"/>
              <p:cNvSpPr/>
              <p:nvPr/>
            </p:nvSpPr>
            <p:spPr>
              <a:xfrm>
                <a:off x="10300819" y="5869350"/>
                <a:ext cx="182880" cy="182880"/>
              </a:xfrm>
              <a:prstGeom prst="ellipse">
                <a:avLst/>
              </a:prstGeom>
              <a:solidFill>
                <a:srgbClr val="D8D8D8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4" name="Google Shape;654;p24"/>
              <p:cNvSpPr/>
              <p:nvPr/>
            </p:nvSpPr>
            <p:spPr>
              <a:xfrm>
                <a:off x="11216789" y="4951969"/>
                <a:ext cx="182880" cy="182880"/>
              </a:xfrm>
              <a:prstGeom prst="ellipse">
                <a:avLst/>
              </a:prstGeom>
              <a:solidFill>
                <a:srgbClr val="D8D8D8"/>
              </a:solidFill>
              <a:ln w="9525" cap="flat" cmpd="sng">
                <a:solidFill>
                  <a:srgbClr val="7F7F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655;p24"/>
              <p:cNvSpPr/>
              <p:nvPr/>
            </p:nvSpPr>
            <p:spPr>
              <a:xfrm>
                <a:off x="11214173" y="5866924"/>
                <a:ext cx="182880" cy="182880"/>
              </a:xfrm>
              <a:prstGeom prst="ellipse">
                <a:avLst/>
              </a:prstGeom>
              <a:solidFill>
                <a:srgbClr val="D8D8D8"/>
              </a:solidFill>
              <a:ln w="9525" cap="flat" cmpd="sng">
                <a:solidFill>
                  <a:srgbClr val="7F7F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" name="Google Shape;656;p24"/>
              <p:cNvSpPr/>
              <p:nvPr/>
            </p:nvSpPr>
            <p:spPr>
              <a:xfrm>
                <a:off x="9385228" y="4037374"/>
                <a:ext cx="182880" cy="182880"/>
              </a:xfrm>
              <a:prstGeom prst="ellipse">
                <a:avLst/>
              </a:prstGeom>
              <a:solidFill>
                <a:srgbClr val="D8D8D8"/>
              </a:solidFill>
              <a:ln w="9525" cap="flat" cmpd="sng">
                <a:solidFill>
                  <a:srgbClr val="7F7F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7" name="Google Shape;657;p24"/>
              <p:cNvSpPr/>
              <p:nvPr/>
            </p:nvSpPr>
            <p:spPr>
              <a:xfrm>
                <a:off x="10302948" y="4039729"/>
                <a:ext cx="182880" cy="182880"/>
              </a:xfrm>
              <a:prstGeom prst="ellipse">
                <a:avLst/>
              </a:prstGeom>
              <a:solidFill>
                <a:srgbClr val="D8D8D8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" name="Google Shape;658;p24"/>
              <p:cNvSpPr/>
              <p:nvPr/>
            </p:nvSpPr>
            <p:spPr>
              <a:xfrm>
                <a:off x="11216302" y="4037303"/>
                <a:ext cx="182880" cy="182880"/>
              </a:xfrm>
              <a:prstGeom prst="ellipse">
                <a:avLst/>
              </a:prstGeom>
              <a:solidFill>
                <a:srgbClr val="D8D8D8"/>
              </a:solidFill>
              <a:ln w="9525" cap="flat" cmpd="sng">
                <a:solidFill>
                  <a:srgbClr val="7F7F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659" name="Google Shape;659;p24"/>
              <p:cNvCxnSpPr>
                <a:stCxn id="620" idx="0"/>
                <a:endCxn id="652" idx="4"/>
              </p:cNvCxnSpPr>
              <p:nvPr/>
            </p:nvCxnSpPr>
            <p:spPr>
              <a:xfrm flipH="1">
                <a:off x="10391083" y="3120255"/>
                <a:ext cx="2100" cy="20127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660" name="Google Shape;660;p24"/>
              <p:cNvSpPr/>
              <p:nvPr/>
            </p:nvSpPr>
            <p:spPr>
              <a:xfrm>
                <a:off x="9932836" y="2297295"/>
                <a:ext cx="930075" cy="906031"/>
              </a:xfrm>
              <a:prstGeom prst="rect">
                <a:avLst/>
              </a:prstGeom>
              <a:noFill/>
              <a:ln w="38100" cap="flat" cmpd="sng">
                <a:solidFill>
                  <a:srgbClr val="C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1" name="Google Shape;661;p24"/>
            <p:cNvSpPr txBox="1"/>
            <p:nvPr/>
          </p:nvSpPr>
          <p:spPr>
            <a:xfrm>
              <a:off x="8335675" y="1655966"/>
              <a:ext cx="481927" cy="37677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t="-5555" r="-30434" b="-66662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662" name="Google Shape;662;p24"/>
            <p:cNvSpPr txBox="1"/>
            <p:nvPr/>
          </p:nvSpPr>
          <p:spPr>
            <a:xfrm>
              <a:off x="8564586" y="4016930"/>
              <a:ext cx="472501" cy="37689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t="-5555" r="-31814" b="-66662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cxnSp>
        <p:nvCxnSpPr>
          <p:cNvPr id="663" name="Google Shape;663;p24"/>
          <p:cNvCxnSpPr/>
          <p:nvPr/>
        </p:nvCxnSpPr>
        <p:spPr>
          <a:xfrm rot="10800000" flipH="1">
            <a:off x="7017572" y="3318387"/>
            <a:ext cx="2834351" cy="1946787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664" name="Google Shape;664;p24"/>
          <p:cNvCxnSpPr/>
          <p:nvPr/>
        </p:nvCxnSpPr>
        <p:spPr>
          <a:xfrm>
            <a:off x="7017572" y="5766620"/>
            <a:ext cx="2819602" cy="117986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665" name="Google Shape;665;p24"/>
          <p:cNvSpPr/>
          <p:nvPr/>
        </p:nvSpPr>
        <p:spPr>
          <a:xfrm>
            <a:off x="6684900" y="5319399"/>
            <a:ext cx="516529" cy="429003"/>
          </a:xfrm>
          <a:prstGeom prst="rect">
            <a:avLst/>
          </a:prstGeom>
          <a:noFill/>
          <a:ln w="1905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25"/>
          <p:cNvSpPr/>
          <p:nvPr/>
        </p:nvSpPr>
        <p:spPr>
          <a:xfrm>
            <a:off x="2723478" y="618559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25"/>
          <p:cNvSpPr/>
          <p:nvPr/>
        </p:nvSpPr>
        <p:spPr>
          <a:xfrm>
            <a:off x="3241638" y="618559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25"/>
          <p:cNvSpPr/>
          <p:nvPr/>
        </p:nvSpPr>
        <p:spPr>
          <a:xfrm>
            <a:off x="3759798" y="618559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25"/>
          <p:cNvSpPr/>
          <p:nvPr/>
        </p:nvSpPr>
        <p:spPr>
          <a:xfrm>
            <a:off x="4277958" y="618559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25"/>
          <p:cNvSpPr/>
          <p:nvPr/>
        </p:nvSpPr>
        <p:spPr>
          <a:xfrm>
            <a:off x="4796118" y="618559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25"/>
          <p:cNvSpPr/>
          <p:nvPr/>
        </p:nvSpPr>
        <p:spPr>
          <a:xfrm>
            <a:off x="5314278" y="618559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25"/>
          <p:cNvSpPr/>
          <p:nvPr/>
        </p:nvSpPr>
        <p:spPr>
          <a:xfrm>
            <a:off x="5832438" y="618559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25"/>
          <p:cNvSpPr/>
          <p:nvPr/>
        </p:nvSpPr>
        <p:spPr>
          <a:xfrm>
            <a:off x="6350598" y="618559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25"/>
          <p:cNvSpPr/>
          <p:nvPr/>
        </p:nvSpPr>
        <p:spPr>
          <a:xfrm>
            <a:off x="6868758" y="618559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25"/>
          <p:cNvSpPr/>
          <p:nvPr/>
        </p:nvSpPr>
        <p:spPr>
          <a:xfrm>
            <a:off x="7386918" y="618559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p25"/>
          <p:cNvSpPr/>
          <p:nvPr/>
        </p:nvSpPr>
        <p:spPr>
          <a:xfrm>
            <a:off x="7905078" y="618559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25"/>
          <p:cNvSpPr/>
          <p:nvPr/>
        </p:nvSpPr>
        <p:spPr>
          <a:xfrm>
            <a:off x="8423238" y="618559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25"/>
          <p:cNvSpPr/>
          <p:nvPr/>
        </p:nvSpPr>
        <p:spPr>
          <a:xfrm>
            <a:off x="2723478" y="1104446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25"/>
          <p:cNvSpPr/>
          <p:nvPr/>
        </p:nvSpPr>
        <p:spPr>
          <a:xfrm>
            <a:off x="3241638" y="1104446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25"/>
          <p:cNvSpPr/>
          <p:nvPr/>
        </p:nvSpPr>
        <p:spPr>
          <a:xfrm>
            <a:off x="3759798" y="1104446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25"/>
          <p:cNvSpPr/>
          <p:nvPr/>
        </p:nvSpPr>
        <p:spPr>
          <a:xfrm>
            <a:off x="4277958" y="1104446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25"/>
          <p:cNvSpPr/>
          <p:nvPr/>
        </p:nvSpPr>
        <p:spPr>
          <a:xfrm>
            <a:off x="4796118" y="1104446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25"/>
          <p:cNvSpPr/>
          <p:nvPr/>
        </p:nvSpPr>
        <p:spPr>
          <a:xfrm>
            <a:off x="5314278" y="1104446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25"/>
          <p:cNvSpPr/>
          <p:nvPr/>
        </p:nvSpPr>
        <p:spPr>
          <a:xfrm>
            <a:off x="5832438" y="1104446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25"/>
          <p:cNvSpPr/>
          <p:nvPr/>
        </p:nvSpPr>
        <p:spPr>
          <a:xfrm>
            <a:off x="6350598" y="1104446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25"/>
          <p:cNvSpPr/>
          <p:nvPr/>
        </p:nvSpPr>
        <p:spPr>
          <a:xfrm>
            <a:off x="6868758" y="1104446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25"/>
          <p:cNvSpPr/>
          <p:nvPr/>
        </p:nvSpPr>
        <p:spPr>
          <a:xfrm>
            <a:off x="7386918" y="1104446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25"/>
          <p:cNvSpPr/>
          <p:nvPr/>
        </p:nvSpPr>
        <p:spPr>
          <a:xfrm>
            <a:off x="7905078" y="1104446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25"/>
          <p:cNvSpPr/>
          <p:nvPr/>
        </p:nvSpPr>
        <p:spPr>
          <a:xfrm>
            <a:off x="8423238" y="1104446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25"/>
          <p:cNvSpPr/>
          <p:nvPr/>
        </p:nvSpPr>
        <p:spPr>
          <a:xfrm>
            <a:off x="2723478" y="1590333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25"/>
          <p:cNvSpPr/>
          <p:nvPr/>
        </p:nvSpPr>
        <p:spPr>
          <a:xfrm>
            <a:off x="3241638" y="1590333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25"/>
          <p:cNvSpPr/>
          <p:nvPr/>
        </p:nvSpPr>
        <p:spPr>
          <a:xfrm>
            <a:off x="3759798" y="1590333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25"/>
          <p:cNvSpPr/>
          <p:nvPr/>
        </p:nvSpPr>
        <p:spPr>
          <a:xfrm>
            <a:off x="4277958" y="1590333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25"/>
          <p:cNvSpPr/>
          <p:nvPr/>
        </p:nvSpPr>
        <p:spPr>
          <a:xfrm>
            <a:off x="4796118" y="1590333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25"/>
          <p:cNvSpPr/>
          <p:nvPr/>
        </p:nvSpPr>
        <p:spPr>
          <a:xfrm>
            <a:off x="5314278" y="1590333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25"/>
          <p:cNvSpPr/>
          <p:nvPr/>
        </p:nvSpPr>
        <p:spPr>
          <a:xfrm>
            <a:off x="5832438" y="1590333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25"/>
          <p:cNvSpPr/>
          <p:nvPr/>
        </p:nvSpPr>
        <p:spPr>
          <a:xfrm>
            <a:off x="6350598" y="1590333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25"/>
          <p:cNvSpPr/>
          <p:nvPr/>
        </p:nvSpPr>
        <p:spPr>
          <a:xfrm>
            <a:off x="6868758" y="1590333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25"/>
          <p:cNvSpPr/>
          <p:nvPr/>
        </p:nvSpPr>
        <p:spPr>
          <a:xfrm>
            <a:off x="7386918" y="1590333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25"/>
          <p:cNvSpPr/>
          <p:nvPr/>
        </p:nvSpPr>
        <p:spPr>
          <a:xfrm>
            <a:off x="7905078" y="1590333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25"/>
          <p:cNvSpPr/>
          <p:nvPr/>
        </p:nvSpPr>
        <p:spPr>
          <a:xfrm>
            <a:off x="8423238" y="1590333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25"/>
          <p:cNvSpPr/>
          <p:nvPr/>
        </p:nvSpPr>
        <p:spPr>
          <a:xfrm>
            <a:off x="2723478" y="2076220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25"/>
          <p:cNvSpPr/>
          <p:nvPr/>
        </p:nvSpPr>
        <p:spPr>
          <a:xfrm>
            <a:off x="3241638" y="2076220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25"/>
          <p:cNvSpPr/>
          <p:nvPr/>
        </p:nvSpPr>
        <p:spPr>
          <a:xfrm>
            <a:off x="3759798" y="2076220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25"/>
          <p:cNvSpPr/>
          <p:nvPr/>
        </p:nvSpPr>
        <p:spPr>
          <a:xfrm>
            <a:off x="4277958" y="2076220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25"/>
          <p:cNvSpPr/>
          <p:nvPr/>
        </p:nvSpPr>
        <p:spPr>
          <a:xfrm>
            <a:off x="4796118" y="2076220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25"/>
          <p:cNvSpPr/>
          <p:nvPr/>
        </p:nvSpPr>
        <p:spPr>
          <a:xfrm>
            <a:off x="5314278" y="2076220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p25"/>
          <p:cNvSpPr/>
          <p:nvPr/>
        </p:nvSpPr>
        <p:spPr>
          <a:xfrm>
            <a:off x="5832438" y="2076220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25"/>
          <p:cNvSpPr/>
          <p:nvPr/>
        </p:nvSpPr>
        <p:spPr>
          <a:xfrm>
            <a:off x="6350598" y="2076220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25"/>
          <p:cNvSpPr/>
          <p:nvPr/>
        </p:nvSpPr>
        <p:spPr>
          <a:xfrm>
            <a:off x="6868758" y="2076220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25"/>
          <p:cNvSpPr/>
          <p:nvPr/>
        </p:nvSpPr>
        <p:spPr>
          <a:xfrm>
            <a:off x="7386918" y="2076220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25"/>
          <p:cNvSpPr/>
          <p:nvPr/>
        </p:nvSpPr>
        <p:spPr>
          <a:xfrm>
            <a:off x="7905078" y="2076220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25"/>
          <p:cNvSpPr/>
          <p:nvPr/>
        </p:nvSpPr>
        <p:spPr>
          <a:xfrm>
            <a:off x="8423238" y="2076220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25"/>
          <p:cNvSpPr/>
          <p:nvPr/>
        </p:nvSpPr>
        <p:spPr>
          <a:xfrm>
            <a:off x="2723478" y="2562107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25"/>
          <p:cNvSpPr/>
          <p:nvPr/>
        </p:nvSpPr>
        <p:spPr>
          <a:xfrm>
            <a:off x="3241638" y="2562107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25"/>
          <p:cNvSpPr/>
          <p:nvPr/>
        </p:nvSpPr>
        <p:spPr>
          <a:xfrm>
            <a:off x="3759798" y="2562107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25"/>
          <p:cNvSpPr/>
          <p:nvPr/>
        </p:nvSpPr>
        <p:spPr>
          <a:xfrm>
            <a:off x="4277958" y="2562107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25"/>
          <p:cNvSpPr/>
          <p:nvPr/>
        </p:nvSpPr>
        <p:spPr>
          <a:xfrm>
            <a:off x="4796118" y="2562107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25"/>
          <p:cNvSpPr/>
          <p:nvPr/>
        </p:nvSpPr>
        <p:spPr>
          <a:xfrm>
            <a:off x="5314278" y="2562107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25"/>
          <p:cNvSpPr/>
          <p:nvPr/>
        </p:nvSpPr>
        <p:spPr>
          <a:xfrm>
            <a:off x="5832438" y="2562107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25"/>
          <p:cNvSpPr/>
          <p:nvPr/>
        </p:nvSpPr>
        <p:spPr>
          <a:xfrm>
            <a:off x="6350598" y="2562107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25"/>
          <p:cNvSpPr/>
          <p:nvPr/>
        </p:nvSpPr>
        <p:spPr>
          <a:xfrm>
            <a:off x="6868758" y="2562107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25"/>
          <p:cNvSpPr/>
          <p:nvPr/>
        </p:nvSpPr>
        <p:spPr>
          <a:xfrm>
            <a:off x="7386918" y="2562107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25"/>
          <p:cNvSpPr/>
          <p:nvPr/>
        </p:nvSpPr>
        <p:spPr>
          <a:xfrm>
            <a:off x="7905078" y="2562107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25"/>
          <p:cNvSpPr/>
          <p:nvPr/>
        </p:nvSpPr>
        <p:spPr>
          <a:xfrm>
            <a:off x="8423238" y="2562107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25"/>
          <p:cNvSpPr/>
          <p:nvPr/>
        </p:nvSpPr>
        <p:spPr>
          <a:xfrm>
            <a:off x="2723478" y="3047994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25"/>
          <p:cNvSpPr/>
          <p:nvPr/>
        </p:nvSpPr>
        <p:spPr>
          <a:xfrm>
            <a:off x="3241638" y="3047994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25"/>
          <p:cNvSpPr/>
          <p:nvPr/>
        </p:nvSpPr>
        <p:spPr>
          <a:xfrm>
            <a:off x="3759798" y="3047994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25"/>
          <p:cNvSpPr/>
          <p:nvPr/>
        </p:nvSpPr>
        <p:spPr>
          <a:xfrm>
            <a:off x="4277958" y="3047994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25"/>
          <p:cNvSpPr/>
          <p:nvPr/>
        </p:nvSpPr>
        <p:spPr>
          <a:xfrm>
            <a:off x="4796118" y="3047994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25"/>
          <p:cNvSpPr/>
          <p:nvPr/>
        </p:nvSpPr>
        <p:spPr>
          <a:xfrm>
            <a:off x="5314278" y="3047994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25"/>
          <p:cNvSpPr/>
          <p:nvPr/>
        </p:nvSpPr>
        <p:spPr>
          <a:xfrm>
            <a:off x="5832438" y="3047994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25"/>
          <p:cNvSpPr/>
          <p:nvPr/>
        </p:nvSpPr>
        <p:spPr>
          <a:xfrm>
            <a:off x="6350598" y="3047994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25"/>
          <p:cNvSpPr/>
          <p:nvPr/>
        </p:nvSpPr>
        <p:spPr>
          <a:xfrm>
            <a:off x="6868758" y="3047994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25"/>
          <p:cNvSpPr/>
          <p:nvPr/>
        </p:nvSpPr>
        <p:spPr>
          <a:xfrm>
            <a:off x="7386918" y="3047994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25"/>
          <p:cNvSpPr/>
          <p:nvPr/>
        </p:nvSpPr>
        <p:spPr>
          <a:xfrm>
            <a:off x="7905078" y="3047994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25"/>
          <p:cNvSpPr/>
          <p:nvPr/>
        </p:nvSpPr>
        <p:spPr>
          <a:xfrm>
            <a:off x="8423238" y="3047994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25"/>
          <p:cNvSpPr/>
          <p:nvPr/>
        </p:nvSpPr>
        <p:spPr>
          <a:xfrm>
            <a:off x="2723478" y="353388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25"/>
          <p:cNvSpPr/>
          <p:nvPr/>
        </p:nvSpPr>
        <p:spPr>
          <a:xfrm>
            <a:off x="3241638" y="353388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25"/>
          <p:cNvSpPr/>
          <p:nvPr/>
        </p:nvSpPr>
        <p:spPr>
          <a:xfrm>
            <a:off x="3759798" y="353388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25"/>
          <p:cNvSpPr/>
          <p:nvPr/>
        </p:nvSpPr>
        <p:spPr>
          <a:xfrm>
            <a:off x="4277958" y="353388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25"/>
          <p:cNvSpPr/>
          <p:nvPr/>
        </p:nvSpPr>
        <p:spPr>
          <a:xfrm>
            <a:off x="4796118" y="353388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25"/>
          <p:cNvSpPr/>
          <p:nvPr/>
        </p:nvSpPr>
        <p:spPr>
          <a:xfrm>
            <a:off x="5314278" y="353388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25"/>
          <p:cNvSpPr/>
          <p:nvPr/>
        </p:nvSpPr>
        <p:spPr>
          <a:xfrm>
            <a:off x="5832438" y="353388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25"/>
          <p:cNvSpPr/>
          <p:nvPr/>
        </p:nvSpPr>
        <p:spPr>
          <a:xfrm>
            <a:off x="6350598" y="353388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25"/>
          <p:cNvSpPr/>
          <p:nvPr/>
        </p:nvSpPr>
        <p:spPr>
          <a:xfrm>
            <a:off x="6868758" y="353388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25"/>
          <p:cNvSpPr/>
          <p:nvPr/>
        </p:nvSpPr>
        <p:spPr>
          <a:xfrm>
            <a:off x="7386918" y="353388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25"/>
          <p:cNvSpPr/>
          <p:nvPr/>
        </p:nvSpPr>
        <p:spPr>
          <a:xfrm>
            <a:off x="7905078" y="353388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25"/>
          <p:cNvSpPr/>
          <p:nvPr/>
        </p:nvSpPr>
        <p:spPr>
          <a:xfrm>
            <a:off x="8423238" y="353388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25"/>
          <p:cNvSpPr/>
          <p:nvPr/>
        </p:nvSpPr>
        <p:spPr>
          <a:xfrm>
            <a:off x="2723478" y="4019768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25"/>
          <p:cNvSpPr/>
          <p:nvPr/>
        </p:nvSpPr>
        <p:spPr>
          <a:xfrm>
            <a:off x="3241638" y="4019768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25"/>
          <p:cNvSpPr/>
          <p:nvPr/>
        </p:nvSpPr>
        <p:spPr>
          <a:xfrm>
            <a:off x="3759798" y="4019768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25"/>
          <p:cNvSpPr/>
          <p:nvPr/>
        </p:nvSpPr>
        <p:spPr>
          <a:xfrm>
            <a:off x="4277958" y="4019768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25"/>
          <p:cNvSpPr/>
          <p:nvPr/>
        </p:nvSpPr>
        <p:spPr>
          <a:xfrm>
            <a:off x="4796118" y="4019768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25"/>
          <p:cNvSpPr/>
          <p:nvPr/>
        </p:nvSpPr>
        <p:spPr>
          <a:xfrm>
            <a:off x="5314278" y="4019768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25"/>
          <p:cNvSpPr/>
          <p:nvPr/>
        </p:nvSpPr>
        <p:spPr>
          <a:xfrm>
            <a:off x="5832438" y="4019768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25"/>
          <p:cNvSpPr/>
          <p:nvPr/>
        </p:nvSpPr>
        <p:spPr>
          <a:xfrm>
            <a:off x="6350598" y="4019768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25"/>
          <p:cNvSpPr/>
          <p:nvPr/>
        </p:nvSpPr>
        <p:spPr>
          <a:xfrm>
            <a:off x="6868758" y="4019768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25"/>
          <p:cNvSpPr/>
          <p:nvPr/>
        </p:nvSpPr>
        <p:spPr>
          <a:xfrm>
            <a:off x="7386918" y="4019768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25"/>
          <p:cNvSpPr/>
          <p:nvPr/>
        </p:nvSpPr>
        <p:spPr>
          <a:xfrm>
            <a:off x="7905078" y="4019768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25"/>
          <p:cNvSpPr/>
          <p:nvPr/>
        </p:nvSpPr>
        <p:spPr>
          <a:xfrm>
            <a:off x="8423238" y="4019768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25"/>
          <p:cNvSpPr/>
          <p:nvPr/>
        </p:nvSpPr>
        <p:spPr>
          <a:xfrm>
            <a:off x="2723478" y="4487720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25"/>
          <p:cNvSpPr/>
          <p:nvPr/>
        </p:nvSpPr>
        <p:spPr>
          <a:xfrm>
            <a:off x="3241638" y="4487720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25"/>
          <p:cNvSpPr/>
          <p:nvPr/>
        </p:nvSpPr>
        <p:spPr>
          <a:xfrm>
            <a:off x="3759798" y="4487720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p25"/>
          <p:cNvSpPr/>
          <p:nvPr/>
        </p:nvSpPr>
        <p:spPr>
          <a:xfrm>
            <a:off x="4277958" y="4487720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p25"/>
          <p:cNvSpPr/>
          <p:nvPr/>
        </p:nvSpPr>
        <p:spPr>
          <a:xfrm>
            <a:off x="4796118" y="4487720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Google Shape;772;p25"/>
          <p:cNvSpPr/>
          <p:nvPr/>
        </p:nvSpPr>
        <p:spPr>
          <a:xfrm>
            <a:off x="5314278" y="4487720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p25"/>
          <p:cNvSpPr/>
          <p:nvPr/>
        </p:nvSpPr>
        <p:spPr>
          <a:xfrm>
            <a:off x="5832438" y="4487720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p25"/>
          <p:cNvSpPr/>
          <p:nvPr/>
        </p:nvSpPr>
        <p:spPr>
          <a:xfrm>
            <a:off x="6350598" y="4487720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5" name="Google Shape;775;p25"/>
          <p:cNvSpPr/>
          <p:nvPr/>
        </p:nvSpPr>
        <p:spPr>
          <a:xfrm>
            <a:off x="6868758" y="4487720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6" name="Google Shape;776;p25"/>
          <p:cNvSpPr/>
          <p:nvPr/>
        </p:nvSpPr>
        <p:spPr>
          <a:xfrm>
            <a:off x="7386918" y="4487720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7" name="Google Shape;777;p25"/>
          <p:cNvSpPr/>
          <p:nvPr/>
        </p:nvSpPr>
        <p:spPr>
          <a:xfrm>
            <a:off x="7905078" y="4487720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8" name="Google Shape;778;p25"/>
          <p:cNvSpPr/>
          <p:nvPr/>
        </p:nvSpPr>
        <p:spPr>
          <a:xfrm>
            <a:off x="8423238" y="4487720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9" name="Google Shape;779;p25"/>
          <p:cNvSpPr/>
          <p:nvPr/>
        </p:nvSpPr>
        <p:spPr>
          <a:xfrm>
            <a:off x="2723478" y="4973607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Google Shape;780;p25"/>
          <p:cNvSpPr/>
          <p:nvPr/>
        </p:nvSpPr>
        <p:spPr>
          <a:xfrm>
            <a:off x="3241638" y="4973607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1" name="Google Shape;781;p25"/>
          <p:cNvSpPr/>
          <p:nvPr/>
        </p:nvSpPr>
        <p:spPr>
          <a:xfrm>
            <a:off x="3759798" y="4973607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2" name="Google Shape;782;p25"/>
          <p:cNvSpPr/>
          <p:nvPr/>
        </p:nvSpPr>
        <p:spPr>
          <a:xfrm>
            <a:off x="4277958" y="4973607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3" name="Google Shape;783;p25"/>
          <p:cNvSpPr/>
          <p:nvPr/>
        </p:nvSpPr>
        <p:spPr>
          <a:xfrm>
            <a:off x="4796118" y="4973607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4" name="Google Shape;784;p25"/>
          <p:cNvSpPr/>
          <p:nvPr/>
        </p:nvSpPr>
        <p:spPr>
          <a:xfrm>
            <a:off x="5314278" y="4973607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5" name="Google Shape;785;p25"/>
          <p:cNvSpPr/>
          <p:nvPr/>
        </p:nvSpPr>
        <p:spPr>
          <a:xfrm>
            <a:off x="5832438" y="4973607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p25"/>
          <p:cNvSpPr/>
          <p:nvPr/>
        </p:nvSpPr>
        <p:spPr>
          <a:xfrm>
            <a:off x="6350598" y="4973607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7" name="Google Shape;787;p25"/>
          <p:cNvSpPr/>
          <p:nvPr/>
        </p:nvSpPr>
        <p:spPr>
          <a:xfrm>
            <a:off x="6868758" y="4973607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8" name="Google Shape;788;p25"/>
          <p:cNvSpPr/>
          <p:nvPr/>
        </p:nvSpPr>
        <p:spPr>
          <a:xfrm>
            <a:off x="7386918" y="4973607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9" name="Google Shape;789;p25"/>
          <p:cNvSpPr/>
          <p:nvPr/>
        </p:nvSpPr>
        <p:spPr>
          <a:xfrm>
            <a:off x="7905078" y="4973607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0" name="Google Shape;790;p25"/>
          <p:cNvSpPr/>
          <p:nvPr/>
        </p:nvSpPr>
        <p:spPr>
          <a:xfrm>
            <a:off x="8423238" y="4973607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1" name="Google Shape;791;p25"/>
          <p:cNvSpPr/>
          <p:nvPr/>
        </p:nvSpPr>
        <p:spPr>
          <a:xfrm>
            <a:off x="2723478" y="5459494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2" name="Google Shape;792;p25"/>
          <p:cNvSpPr/>
          <p:nvPr/>
        </p:nvSpPr>
        <p:spPr>
          <a:xfrm>
            <a:off x="3241638" y="5459494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3" name="Google Shape;793;p25"/>
          <p:cNvSpPr/>
          <p:nvPr/>
        </p:nvSpPr>
        <p:spPr>
          <a:xfrm>
            <a:off x="3759798" y="5459494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4" name="Google Shape;794;p25"/>
          <p:cNvSpPr/>
          <p:nvPr/>
        </p:nvSpPr>
        <p:spPr>
          <a:xfrm>
            <a:off x="4277958" y="5459494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5" name="Google Shape;795;p25"/>
          <p:cNvSpPr/>
          <p:nvPr/>
        </p:nvSpPr>
        <p:spPr>
          <a:xfrm>
            <a:off x="4796118" y="5459494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25"/>
          <p:cNvSpPr/>
          <p:nvPr/>
        </p:nvSpPr>
        <p:spPr>
          <a:xfrm>
            <a:off x="5314278" y="5459494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7" name="Google Shape;797;p25"/>
          <p:cNvSpPr/>
          <p:nvPr/>
        </p:nvSpPr>
        <p:spPr>
          <a:xfrm>
            <a:off x="5832438" y="5459494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Google Shape;798;p25"/>
          <p:cNvSpPr/>
          <p:nvPr/>
        </p:nvSpPr>
        <p:spPr>
          <a:xfrm>
            <a:off x="6350598" y="5459494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p25"/>
          <p:cNvSpPr/>
          <p:nvPr/>
        </p:nvSpPr>
        <p:spPr>
          <a:xfrm>
            <a:off x="7386918" y="5459494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0" name="Google Shape;800;p25"/>
          <p:cNvSpPr/>
          <p:nvPr/>
        </p:nvSpPr>
        <p:spPr>
          <a:xfrm>
            <a:off x="7905078" y="5459494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1" name="Google Shape;801;p25"/>
          <p:cNvSpPr/>
          <p:nvPr/>
        </p:nvSpPr>
        <p:spPr>
          <a:xfrm>
            <a:off x="8423238" y="5459494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2" name="Google Shape;802;p25"/>
          <p:cNvSpPr/>
          <p:nvPr/>
        </p:nvSpPr>
        <p:spPr>
          <a:xfrm>
            <a:off x="2723478" y="594538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3" name="Google Shape;803;p25"/>
          <p:cNvSpPr/>
          <p:nvPr/>
        </p:nvSpPr>
        <p:spPr>
          <a:xfrm>
            <a:off x="3241638" y="594538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4" name="Google Shape;804;p25"/>
          <p:cNvSpPr/>
          <p:nvPr/>
        </p:nvSpPr>
        <p:spPr>
          <a:xfrm>
            <a:off x="3759798" y="594538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p25"/>
          <p:cNvSpPr/>
          <p:nvPr/>
        </p:nvSpPr>
        <p:spPr>
          <a:xfrm>
            <a:off x="4277958" y="594538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25"/>
          <p:cNvSpPr/>
          <p:nvPr/>
        </p:nvSpPr>
        <p:spPr>
          <a:xfrm>
            <a:off x="4796118" y="594538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25"/>
          <p:cNvSpPr/>
          <p:nvPr/>
        </p:nvSpPr>
        <p:spPr>
          <a:xfrm>
            <a:off x="5314278" y="594538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25"/>
          <p:cNvSpPr/>
          <p:nvPr/>
        </p:nvSpPr>
        <p:spPr>
          <a:xfrm>
            <a:off x="5832438" y="594538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25"/>
          <p:cNvSpPr/>
          <p:nvPr/>
        </p:nvSpPr>
        <p:spPr>
          <a:xfrm>
            <a:off x="6350598" y="594538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25"/>
          <p:cNvSpPr/>
          <p:nvPr/>
        </p:nvSpPr>
        <p:spPr>
          <a:xfrm>
            <a:off x="6868758" y="594538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p25"/>
          <p:cNvSpPr/>
          <p:nvPr/>
        </p:nvSpPr>
        <p:spPr>
          <a:xfrm>
            <a:off x="7386918" y="594538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p25"/>
          <p:cNvSpPr/>
          <p:nvPr/>
        </p:nvSpPr>
        <p:spPr>
          <a:xfrm>
            <a:off x="7905078" y="594538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25"/>
          <p:cNvSpPr/>
          <p:nvPr/>
        </p:nvSpPr>
        <p:spPr>
          <a:xfrm>
            <a:off x="8423238" y="594538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14" name="Google Shape;814;p25"/>
          <p:cNvCxnSpPr/>
          <p:nvPr/>
        </p:nvCxnSpPr>
        <p:spPr>
          <a:xfrm>
            <a:off x="2571078" y="914400"/>
            <a:ext cx="6164131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5" name="Google Shape;815;p25"/>
          <p:cNvCxnSpPr/>
          <p:nvPr/>
        </p:nvCxnSpPr>
        <p:spPr>
          <a:xfrm>
            <a:off x="2563906" y="1421802"/>
            <a:ext cx="6164131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6" name="Google Shape;816;p25"/>
          <p:cNvCxnSpPr/>
          <p:nvPr/>
        </p:nvCxnSpPr>
        <p:spPr>
          <a:xfrm>
            <a:off x="2571078" y="1884382"/>
            <a:ext cx="6164131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7" name="Google Shape;817;p25"/>
          <p:cNvCxnSpPr/>
          <p:nvPr/>
        </p:nvCxnSpPr>
        <p:spPr>
          <a:xfrm>
            <a:off x="2563906" y="2391784"/>
            <a:ext cx="6164131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8" name="Google Shape;818;p25"/>
          <p:cNvCxnSpPr/>
          <p:nvPr/>
        </p:nvCxnSpPr>
        <p:spPr>
          <a:xfrm>
            <a:off x="2583628" y="2852570"/>
            <a:ext cx="6135070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9" name="Google Shape;819;p25"/>
          <p:cNvCxnSpPr/>
          <p:nvPr/>
        </p:nvCxnSpPr>
        <p:spPr>
          <a:xfrm>
            <a:off x="2576456" y="3359972"/>
            <a:ext cx="6164131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0" name="Google Shape;820;p25"/>
          <p:cNvCxnSpPr/>
          <p:nvPr/>
        </p:nvCxnSpPr>
        <p:spPr>
          <a:xfrm>
            <a:off x="2583628" y="3822552"/>
            <a:ext cx="6135070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1" name="Google Shape;821;p25"/>
          <p:cNvCxnSpPr/>
          <p:nvPr/>
        </p:nvCxnSpPr>
        <p:spPr>
          <a:xfrm>
            <a:off x="2576456" y="4329954"/>
            <a:ext cx="6164131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2" name="Google Shape;822;p25"/>
          <p:cNvCxnSpPr/>
          <p:nvPr/>
        </p:nvCxnSpPr>
        <p:spPr>
          <a:xfrm>
            <a:off x="2574663" y="4788946"/>
            <a:ext cx="6164131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3" name="Google Shape;823;p25"/>
          <p:cNvCxnSpPr/>
          <p:nvPr/>
        </p:nvCxnSpPr>
        <p:spPr>
          <a:xfrm>
            <a:off x="2567491" y="5296348"/>
            <a:ext cx="6164131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4" name="Google Shape;824;p25"/>
          <p:cNvCxnSpPr/>
          <p:nvPr/>
        </p:nvCxnSpPr>
        <p:spPr>
          <a:xfrm>
            <a:off x="2574663" y="5758928"/>
            <a:ext cx="6164131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5" name="Google Shape;825;p25"/>
          <p:cNvCxnSpPr/>
          <p:nvPr/>
        </p:nvCxnSpPr>
        <p:spPr>
          <a:xfrm>
            <a:off x="2567491" y="6287596"/>
            <a:ext cx="6164131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6" name="Google Shape;826;p25"/>
          <p:cNvCxnSpPr/>
          <p:nvPr/>
        </p:nvCxnSpPr>
        <p:spPr>
          <a:xfrm>
            <a:off x="2562114" y="410709"/>
            <a:ext cx="6164131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7" name="Google Shape;827;p25"/>
          <p:cNvCxnSpPr/>
          <p:nvPr/>
        </p:nvCxnSpPr>
        <p:spPr>
          <a:xfrm rot="10800000">
            <a:off x="8715486" y="399948"/>
            <a:ext cx="0" cy="5882643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8" name="Google Shape;828;p25"/>
          <p:cNvCxnSpPr/>
          <p:nvPr/>
        </p:nvCxnSpPr>
        <p:spPr>
          <a:xfrm rot="10800000">
            <a:off x="8254700" y="412369"/>
            <a:ext cx="0" cy="5882643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9" name="Google Shape;829;p25"/>
          <p:cNvCxnSpPr/>
          <p:nvPr/>
        </p:nvCxnSpPr>
        <p:spPr>
          <a:xfrm rot="10800000">
            <a:off x="7727576" y="405196"/>
            <a:ext cx="0" cy="5882643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30" name="Google Shape;830;p25"/>
          <p:cNvCxnSpPr/>
          <p:nvPr/>
        </p:nvCxnSpPr>
        <p:spPr>
          <a:xfrm rot="10800000">
            <a:off x="7223758" y="406983"/>
            <a:ext cx="0" cy="5882643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31" name="Google Shape;831;p25"/>
          <p:cNvCxnSpPr/>
          <p:nvPr/>
        </p:nvCxnSpPr>
        <p:spPr>
          <a:xfrm rot="10800000">
            <a:off x="6685877" y="408780"/>
            <a:ext cx="0" cy="5882643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32" name="Google Shape;832;p25"/>
          <p:cNvCxnSpPr/>
          <p:nvPr/>
        </p:nvCxnSpPr>
        <p:spPr>
          <a:xfrm rot="10800000">
            <a:off x="6158753" y="412365"/>
            <a:ext cx="0" cy="5882643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33" name="Google Shape;833;p25"/>
          <p:cNvCxnSpPr/>
          <p:nvPr/>
        </p:nvCxnSpPr>
        <p:spPr>
          <a:xfrm rot="10800000">
            <a:off x="5654935" y="414152"/>
            <a:ext cx="0" cy="5882643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34" name="Google Shape;834;p25"/>
          <p:cNvCxnSpPr/>
          <p:nvPr/>
        </p:nvCxnSpPr>
        <p:spPr>
          <a:xfrm rot="10800000">
            <a:off x="5138568" y="405189"/>
            <a:ext cx="0" cy="5882643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35" name="Google Shape;835;p25"/>
          <p:cNvCxnSpPr/>
          <p:nvPr/>
        </p:nvCxnSpPr>
        <p:spPr>
          <a:xfrm rot="10800000">
            <a:off x="4611444" y="408774"/>
            <a:ext cx="0" cy="5882643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36" name="Google Shape;836;p25"/>
          <p:cNvCxnSpPr/>
          <p:nvPr/>
        </p:nvCxnSpPr>
        <p:spPr>
          <a:xfrm rot="10800000">
            <a:off x="4107626" y="410561"/>
            <a:ext cx="0" cy="5882643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37" name="Google Shape;837;p25"/>
          <p:cNvCxnSpPr/>
          <p:nvPr/>
        </p:nvCxnSpPr>
        <p:spPr>
          <a:xfrm rot="10800000">
            <a:off x="3567953" y="415949"/>
            <a:ext cx="0" cy="5882643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38" name="Google Shape;838;p25"/>
          <p:cNvCxnSpPr/>
          <p:nvPr/>
        </p:nvCxnSpPr>
        <p:spPr>
          <a:xfrm rot="10800000">
            <a:off x="3040829" y="408776"/>
            <a:ext cx="0" cy="5882643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39" name="Google Shape;839;p25"/>
          <p:cNvCxnSpPr/>
          <p:nvPr/>
        </p:nvCxnSpPr>
        <p:spPr>
          <a:xfrm rot="10800000">
            <a:off x="2569160" y="399930"/>
            <a:ext cx="0" cy="5882643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40" name="Google Shape;840;p25"/>
          <p:cNvSpPr/>
          <p:nvPr/>
        </p:nvSpPr>
        <p:spPr>
          <a:xfrm>
            <a:off x="6868758" y="5459494"/>
            <a:ext cx="148814" cy="148814"/>
          </a:xfrm>
          <a:prstGeom prst="smileyFace">
            <a:avLst>
              <a:gd name="adj" fmla="val 4653"/>
            </a:avLst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25"/>
          <p:cNvSpPr/>
          <p:nvPr/>
        </p:nvSpPr>
        <p:spPr>
          <a:xfrm>
            <a:off x="3048802" y="5302470"/>
            <a:ext cx="513219" cy="462862"/>
          </a:xfrm>
          <a:prstGeom prst="rect">
            <a:avLst/>
          </a:prstGeom>
          <a:solidFill>
            <a:srgbClr val="548135">
              <a:alpha val="50588"/>
            </a:srgbClr>
          </a:solidFill>
          <a:ln w="5715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25"/>
          <p:cNvSpPr/>
          <p:nvPr/>
        </p:nvSpPr>
        <p:spPr>
          <a:xfrm>
            <a:off x="6697188" y="2397663"/>
            <a:ext cx="513219" cy="462495"/>
          </a:xfrm>
          <a:prstGeom prst="rect">
            <a:avLst/>
          </a:prstGeom>
          <a:solidFill>
            <a:srgbClr val="548135">
              <a:alpha val="50588"/>
            </a:srgbClr>
          </a:solidFill>
          <a:ln w="5715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3" name="Google Shape;843;p25"/>
          <p:cNvCxnSpPr/>
          <p:nvPr/>
        </p:nvCxnSpPr>
        <p:spPr>
          <a:xfrm rot="10800000">
            <a:off x="3572540" y="2402619"/>
            <a:ext cx="3296218" cy="0"/>
          </a:xfrm>
          <a:prstGeom prst="straightConnector1">
            <a:avLst/>
          </a:prstGeom>
          <a:noFill/>
          <a:ln w="381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44" name="Google Shape;844;p25"/>
          <p:cNvCxnSpPr/>
          <p:nvPr/>
        </p:nvCxnSpPr>
        <p:spPr>
          <a:xfrm>
            <a:off x="3576209" y="2384562"/>
            <a:ext cx="0" cy="3064299"/>
          </a:xfrm>
          <a:prstGeom prst="straightConnector1">
            <a:avLst/>
          </a:prstGeom>
          <a:noFill/>
          <a:ln w="381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45" name="Google Shape;845;p25"/>
          <p:cNvSpPr txBox="1"/>
          <p:nvPr/>
        </p:nvSpPr>
        <p:spPr>
          <a:xfrm>
            <a:off x="3236784" y="2593482"/>
            <a:ext cx="3706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846" name="Google Shape;846;p25"/>
          <p:cNvSpPr/>
          <p:nvPr/>
        </p:nvSpPr>
        <p:spPr>
          <a:xfrm>
            <a:off x="4625163" y="936789"/>
            <a:ext cx="510364" cy="462862"/>
          </a:xfrm>
          <a:prstGeom prst="rect">
            <a:avLst/>
          </a:prstGeom>
          <a:solidFill>
            <a:srgbClr val="548135">
              <a:alpha val="50588"/>
            </a:srgbClr>
          </a:solidFill>
          <a:ln w="5715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7" name="Google Shape;847;p25"/>
          <p:cNvSpPr/>
          <p:nvPr/>
        </p:nvSpPr>
        <p:spPr>
          <a:xfrm>
            <a:off x="4639893" y="3845689"/>
            <a:ext cx="489712" cy="462862"/>
          </a:xfrm>
          <a:prstGeom prst="rect">
            <a:avLst/>
          </a:prstGeom>
          <a:solidFill>
            <a:srgbClr val="548135">
              <a:alpha val="50588"/>
            </a:srgbClr>
          </a:solidFill>
          <a:ln w="5715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8" name="Google Shape;848;p25"/>
          <p:cNvCxnSpPr/>
          <p:nvPr/>
        </p:nvCxnSpPr>
        <p:spPr>
          <a:xfrm>
            <a:off x="5128452" y="1253260"/>
            <a:ext cx="0" cy="1147040"/>
          </a:xfrm>
          <a:prstGeom prst="straightConnector1">
            <a:avLst/>
          </a:prstGeom>
          <a:noFill/>
          <a:ln w="381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49" name="Google Shape;849;p25"/>
          <p:cNvSpPr/>
          <p:nvPr/>
        </p:nvSpPr>
        <p:spPr>
          <a:xfrm rot="-2648701">
            <a:off x="4835111" y="2026666"/>
            <a:ext cx="600075" cy="607596"/>
          </a:xfrm>
          <a:prstGeom prst="plus">
            <a:avLst>
              <a:gd name="adj" fmla="val 43982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0" name="Google Shape;850;p25"/>
          <p:cNvSpPr/>
          <p:nvPr/>
        </p:nvSpPr>
        <p:spPr>
          <a:xfrm>
            <a:off x="6168395" y="4806157"/>
            <a:ext cx="513219" cy="462495"/>
          </a:xfrm>
          <a:prstGeom prst="rect">
            <a:avLst/>
          </a:prstGeom>
          <a:solidFill>
            <a:srgbClr val="548135">
              <a:alpha val="50588"/>
            </a:srgbClr>
          </a:solidFill>
          <a:ln w="5715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1" name="Google Shape;851;p25"/>
          <p:cNvSpPr/>
          <p:nvPr/>
        </p:nvSpPr>
        <p:spPr>
          <a:xfrm>
            <a:off x="7748853" y="3845689"/>
            <a:ext cx="489712" cy="462862"/>
          </a:xfrm>
          <a:prstGeom prst="rect">
            <a:avLst/>
          </a:prstGeom>
          <a:solidFill>
            <a:srgbClr val="548135">
              <a:alpha val="50588"/>
            </a:srgbClr>
          </a:solidFill>
          <a:ln w="5715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2" name="Google Shape;852;p25"/>
          <p:cNvCxnSpPr/>
          <p:nvPr/>
        </p:nvCxnSpPr>
        <p:spPr>
          <a:xfrm rot="10800000">
            <a:off x="6689275" y="4320024"/>
            <a:ext cx="1279577" cy="0"/>
          </a:xfrm>
          <a:prstGeom prst="straightConnector1">
            <a:avLst/>
          </a:prstGeom>
          <a:noFill/>
          <a:ln w="381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3" name="Google Shape;853;p25"/>
          <p:cNvCxnSpPr/>
          <p:nvPr/>
        </p:nvCxnSpPr>
        <p:spPr>
          <a:xfrm>
            <a:off x="6680929" y="4305956"/>
            <a:ext cx="0" cy="710284"/>
          </a:xfrm>
          <a:prstGeom prst="straightConnector1">
            <a:avLst/>
          </a:prstGeom>
          <a:noFill/>
          <a:ln w="381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4" name="Google Shape;854;p25"/>
          <p:cNvSpPr txBox="1"/>
          <p:nvPr/>
        </p:nvSpPr>
        <p:spPr>
          <a:xfrm>
            <a:off x="7080852" y="3919814"/>
            <a:ext cx="3481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cxnSp>
        <p:nvCxnSpPr>
          <p:cNvPr id="855" name="Google Shape;855;p25"/>
          <p:cNvCxnSpPr/>
          <p:nvPr/>
        </p:nvCxnSpPr>
        <p:spPr>
          <a:xfrm>
            <a:off x="5142740" y="1253260"/>
            <a:ext cx="0" cy="3064299"/>
          </a:xfrm>
          <a:prstGeom prst="straightConnector1">
            <a:avLst/>
          </a:prstGeom>
          <a:noFill/>
          <a:ln w="381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6" name="Google Shape;856;p25"/>
          <p:cNvSpPr txBox="1"/>
          <p:nvPr/>
        </p:nvSpPr>
        <p:spPr>
          <a:xfrm>
            <a:off x="5128971" y="1646824"/>
            <a:ext cx="3577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26"/>
          <p:cNvSpPr/>
          <p:nvPr/>
        </p:nvSpPr>
        <p:spPr>
          <a:xfrm>
            <a:off x="2723478" y="820264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3" name="Google Shape;863;p26"/>
          <p:cNvSpPr/>
          <p:nvPr/>
        </p:nvSpPr>
        <p:spPr>
          <a:xfrm>
            <a:off x="3241638" y="820264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4" name="Google Shape;864;p26"/>
          <p:cNvSpPr/>
          <p:nvPr/>
        </p:nvSpPr>
        <p:spPr>
          <a:xfrm>
            <a:off x="3759798" y="820264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5" name="Google Shape;865;p26"/>
          <p:cNvSpPr/>
          <p:nvPr/>
        </p:nvSpPr>
        <p:spPr>
          <a:xfrm>
            <a:off x="4277958" y="820264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6" name="Google Shape;866;p26"/>
          <p:cNvSpPr/>
          <p:nvPr/>
        </p:nvSpPr>
        <p:spPr>
          <a:xfrm>
            <a:off x="4796118" y="820264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" name="Google Shape;867;p26"/>
          <p:cNvSpPr/>
          <p:nvPr/>
        </p:nvSpPr>
        <p:spPr>
          <a:xfrm>
            <a:off x="5314278" y="820264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8" name="Google Shape;868;p26"/>
          <p:cNvSpPr/>
          <p:nvPr/>
        </p:nvSpPr>
        <p:spPr>
          <a:xfrm>
            <a:off x="5832438" y="820264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9" name="Google Shape;869;p26"/>
          <p:cNvSpPr/>
          <p:nvPr/>
        </p:nvSpPr>
        <p:spPr>
          <a:xfrm>
            <a:off x="6350598" y="820264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0" name="Google Shape;870;p26"/>
          <p:cNvSpPr/>
          <p:nvPr/>
        </p:nvSpPr>
        <p:spPr>
          <a:xfrm>
            <a:off x="6868758" y="820264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1" name="Google Shape;871;p26"/>
          <p:cNvSpPr/>
          <p:nvPr/>
        </p:nvSpPr>
        <p:spPr>
          <a:xfrm>
            <a:off x="7386918" y="820264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2" name="Google Shape;872;p26"/>
          <p:cNvSpPr/>
          <p:nvPr/>
        </p:nvSpPr>
        <p:spPr>
          <a:xfrm>
            <a:off x="7905078" y="820264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3" name="Google Shape;873;p26"/>
          <p:cNvSpPr/>
          <p:nvPr/>
        </p:nvSpPr>
        <p:spPr>
          <a:xfrm>
            <a:off x="8423238" y="820264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4" name="Google Shape;874;p26"/>
          <p:cNvSpPr/>
          <p:nvPr/>
        </p:nvSpPr>
        <p:spPr>
          <a:xfrm>
            <a:off x="2723478" y="130615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5" name="Google Shape;875;p26"/>
          <p:cNvSpPr/>
          <p:nvPr/>
        </p:nvSpPr>
        <p:spPr>
          <a:xfrm>
            <a:off x="3241638" y="130615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6" name="Google Shape;876;p26"/>
          <p:cNvSpPr/>
          <p:nvPr/>
        </p:nvSpPr>
        <p:spPr>
          <a:xfrm>
            <a:off x="3759798" y="130615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7" name="Google Shape;877;p26"/>
          <p:cNvSpPr/>
          <p:nvPr/>
        </p:nvSpPr>
        <p:spPr>
          <a:xfrm>
            <a:off x="4277958" y="130615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" name="Google Shape;878;p26"/>
          <p:cNvSpPr/>
          <p:nvPr/>
        </p:nvSpPr>
        <p:spPr>
          <a:xfrm>
            <a:off x="4796118" y="130615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9" name="Google Shape;879;p26"/>
          <p:cNvSpPr/>
          <p:nvPr/>
        </p:nvSpPr>
        <p:spPr>
          <a:xfrm>
            <a:off x="5314278" y="130615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0" name="Google Shape;880;p26"/>
          <p:cNvSpPr/>
          <p:nvPr/>
        </p:nvSpPr>
        <p:spPr>
          <a:xfrm>
            <a:off x="5832438" y="130615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1" name="Google Shape;881;p26"/>
          <p:cNvSpPr/>
          <p:nvPr/>
        </p:nvSpPr>
        <p:spPr>
          <a:xfrm>
            <a:off x="6350598" y="130615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2" name="Google Shape;882;p26"/>
          <p:cNvSpPr/>
          <p:nvPr/>
        </p:nvSpPr>
        <p:spPr>
          <a:xfrm>
            <a:off x="6868758" y="130615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3" name="Google Shape;883;p26"/>
          <p:cNvSpPr/>
          <p:nvPr/>
        </p:nvSpPr>
        <p:spPr>
          <a:xfrm>
            <a:off x="7386918" y="130615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4" name="Google Shape;884;p26"/>
          <p:cNvSpPr/>
          <p:nvPr/>
        </p:nvSpPr>
        <p:spPr>
          <a:xfrm>
            <a:off x="7905078" y="130615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5" name="Google Shape;885;p26"/>
          <p:cNvSpPr/>
          <p:nvPr/>
        </p:nvSpPr>
        <p:spPr>
          <a:xfrm>
            <a:off x="8423238" y="1306151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6" name="Google Shape;886;p26"/>
          <p:cNvSpPr/>
          <p:nvPr/>
        </p:nvSpPr>
        <p:spPr>
          <a:xfrm>
            <a:off x="2723478" y="1792038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7" name="Google Shape;887;p26"/>
          <p:cNvSpPr/>
          <p:nvPr/>
        </p:nvSpPr>
        <p:spPr>
          <a:xfrm>
            <a:off x="3241638" y="1792038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8" name="Google Shape;888;p26"/>
          <p:cNvSpPr/>
          <p:nvPr/>
        </p:nvSpPr>
        <p:spPr>
          <a:xfrm>
            <a:off x="3759798" y="1792038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9" name="Google Shape;889;p26"/>
          <p:cNvSpPr/>
          <p:nvPr/>
        </p:nvSpPr>
        <p:spPr>
          <a:xfrm>
            <a:off x="4277958" y="1792038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0" name="Google Shape;890;p26"/>
          <p:cNvSpPr/>
          <p:nvPr/>
        </p:nvSpPr>
        <p:spPr>
          <a:xfrm>
            <a:off x="4796118" y="1792038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1" name="Google Shape;891;p26"/>
          <p:cNvSpPr/>
          <p:nvPr/>
        </p:nvSpPr>
        <p:spPr>
          <a:xfrm>
            <a:off x="5314278" y="1792038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2" name="Google Shape;892;p26"/>
          <p:cNvSpPr/>
          <p:nvPr/>
        </p:nvSpPr>
        <p:spPr>
          <a:xfrm>
            <a:off x="5832438" y="1792038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" name="Google Shape;893;p26"/>
          <p:cNvSpPr/>
          <p:nvPr/>
        </p:nvSpPr>
        <p:spPr>
          <a:xfrm>
            <a:off x="6350598" y="1792038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4" name="Google Shape;894;p26"/>
          <p:cNvSpPr/>
          <p:nvPr/>
        </p:nvSpPr>
        <p:spPr>
          <a:xfrm>
            <a:off x="6868758" y="1792038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" name="Google Shape;895;p26"/>
          <p:cNvSpPr/>
          <p:nvPr/>
        </p:nvSpPr>
        <p:spPr>
          <a:xfrm>
            <a:off x="7386918" y="1792038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6" name="Google Shape;896;p26"/>
          <p:cNvSpPr/>
          <p:nvPr/>
        </p:nvSpPr>
        <p:spPr>
          <a:xfrm>
            <a:off x="7905078" y="1792038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p26"/>
          <p:cNvSpPr/>
          <p:nvPr/>
        </p:nvSpPr>
        <p:spPr>
          <a:xfrm>
            <a:off x="8423238" y="1792038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26"/>
          <p:cNvSpPr/>
          <p:nvPr/>
        </p:nvSpPr>
        <p:spPr>
          <a:xfrm>
            <a:off x="2723478" y="2277925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26"/>
          <p:cNvSpPr/>
          <p:nvPr/>
        </p:nvSpPr>
        <p:spPr>
          <a:xfrm>
            <a:off x="3241638" y="2277925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26"/>
          <p:cNvSpPr/>
          <p:nvPr/>
        </p:nvSpPr>
        <p:spPr>
          <a:xfrm>
            <a:off x="3759798" y="2277925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1" name="Google Shape;901;p26"/>
          <p:cNvSpPr/>
          <p:nvPr/>
        </p:nvSpPr>
        <p:spPr>
          <a:xfrm>
            <a:off x="4277958" y="2277925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2" name="Google Shape;902;p26"/>
          <p:cNvSpPr/>
          <p:nvPr/>
        </p:nvSpPr>
        <p:spPr>
          <a:xfrm>
            <a:off x="4796118" y="2277925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3" name="Google Shape;903;p26"/>
          <p:cNvSpPr/>
          <p:nvPr/>
        </p:nvSpPr>
        <p:spPr>
          <a:xfrm>
            <a:off x="5314278" y="2277925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4" name="Google Shape;904;p26"/>
          <p:cNvSpPr/>
          <p:nvPr/>
        </p:nvSpPr>
        <p:spPr>
          <a:xfrm>
            <a:off x="5832438" y="2277925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5" name="Google Shape;905;p26"/>
          <p:cNvSpPr/>
          <p:nvPr/>
        </p:nvSpPr>
        <p:spPr>
          <a:xfrm>
            <a:off x="6350598" y="2277925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6" name="Google Shape;906;p26"/>
          <p:cNvSpPr/>
          <p:nvPr/>
        </p:nvSpPr>
        <p:spPr>
          <a:xfrm>
            <a:off x="6868758" y="2277925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" name="Google Shape;907;p26"/>
          <p:cNvSpPr/>
          <p:nvPr/>
        </p:nvSpPr>
        <p:spPr>
          <a:xfrm>
            <a:off x="7386918" y="2277925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8" name="Google Shape;908;p26"/>
          <p:cNvSpPr/>
          <p:nvPr/>
        </p:nvSpPr>
        <p:spPr>
          <a:xfrm>
            <a:off x="7905078" y="2277925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9" name="Google Shape;909;p26"/>
          <p:cNvSpPr/>
          <p:nvPr/>
        </p:nvSpPr>
        <p:spPr>
          <a:xfrm>
            <a:off x="8423238" y="2277925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Google Shape;910;p26"/>
          <p:cNvSpPr/>
          <p:nvPr/>
        </p:nvSpPr>
        <p:spPr>
          <a:xfrm>
            <a:off x="2723478" y="2763812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" name="Google Shape;911;p26"/>
          <p:cNvSpPr/>
          <p:nvPr/>
        </p:nvSpPr>
        <p:spPr>
          <a:xfrm>
            <a:off x="3241638" y="2763812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2" name="Google Shape;912;p26"/>
          <p:cNvSpPr/>
          <p:nvPr/>
        </p:nvSpPr>
        <p:spPr>
          <a:xfrm>
            <a:off x="3759798" y="2763812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3" name="Google Shape;913;p26"/>
          <p:cNvSpPr/>
          <p:nvPr/>
        </p:nvSpPr>
        <p:spPr>
          <a:xfrm>
            <a:off x="4277958" y="2763812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4" name="Google Shape;914;p26"/>
          <p:cNvSpPr/>
          <p:nvPr/>
        </p:nvSpPr>
        <p:spPr>
          <a:xfrm>
            <a:off x="4796118" y="2763812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5" name="Google Shape;915;p26"/>
          <p:cNvSpPr/>
          <p:nvPr/>
        </p:nvSpPr>
        <p:spPr>
          <a:xfrm>
            <a:off x="5314278" y="2763812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6" name="Google Shape;916;p26"/>
          <p:cNvSpPr/>
          <p:nvPr/>
        </p:nvSpPr>
        <p:spPr>
          <a:xfrm>
            <a:off x="5832438" y="2763812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7" name="Google Shape;917;p26"/>
          <p:cNvSpPr/>
          <p:nvPr/>
        </p:nvSpPr>
        <p:spPr>
          <a:xfrm>
            <a:off x="6350598" y="2763812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8" name="Google Shape;918;p26"/>
          <p:cNvSpPr/>
          <p:nvPr/>
        </p:nvSpPr>
        <p:spPr>
          <a:xfrm>
            <a:off x="6868758" y="2763812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9" name="Google Shape;919;p26"/>
          <p:cNvSpPr/>
          <p:nvPr/>
        </p:nvSpPr>
        <p:spPr>
          <a:xfrm>
            <a:off x="7386918" y="2763812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p26"/>
          <p:cNvSpPr/>
          <p:nvPr/>
        </p:nvSpPr>
        <p:spPr>
          <a:xfrm>
            <a:off x="7905078" y="2763812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1" name="Google Shape;921;p26"/>
          <p:cNvSpPr/>
          <p:nvPr/>
        </p:nvSpPr>
        <p:spPr>
          <a:xfrm>
            <a:off x="8423238" y="2763812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" name="Google Shape;922;p26"/>
          <p:cNvSpPr/>
          <p:nvPr/>
        </p:nvSpPr>
        <p:spPr>
          <a:xfrm>
            <a:off x="2723478" y="3249699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" name="Google Shape;923;p26"/>
          <p:cNvSpPr/>
          <p:nvPr/>
        </p:nvSpPr>
        <p:spPr>
          <a:xfrm>
            <a:off x="3241638" y="3249699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4" name="Google Shape;924;p26"/>
          <p:cNvSpPr/>
          <p:nvPr/>
        </p:nvSpPr>
        <p:spPr>
          <a:xfrm>
            <a:off x="3759798" y="3249699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" name="Google Shape;925;p26"/>
          <p:cNvSpPr/>
          <p:nvPr/>
        </p:nvSpPr>
        <p:spPr>
          <a:xfrm>
            <a:off x="4277958" y="3249699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6" name="Google Shape;926;p26"/>
          <p:cNvSpPr/>
          <p:nvPr/>
        </p:nvSpPr>
        <p:spPr>
          <a:xfrm>
            <a:off x="4796118" y="3249699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7" name="Google Shape;927;p26"/>
          <p:cNvSpPr/>
          <p:nvPr/>
        </p:nvSpPr>
        <p:spPr>
          <a:xfrm>
            <a:off x="5314278" y="3249699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8" name="Google Shape;928;p26"/>
          <p:cNvSpPr/>
          <p:nvPr/>
        </p:nvSpPr>
        <p:spPr>
          <a:xfrm>
            <a:off x="5832438" y="3249699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9" name="Google Shape;929;p26"/>
          <p:cNvSpPr/>
          <p:nvPr/>
        </p:nvSpPr>
        <p:spPr>
          <a:xfrm>
            <a:off x="6350598" y="3249699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0" name="Google Shape;930;p26"/>
          <p:cNvSpPr/>
          <p:nvPr/>
        </p:nvSpPr>
        <p:spPr>
          <a:xfrm>
            <a:off x="6868758" y="3249699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1" name="Google Shape;931;p26"/>
          <p:cNvSpPr/>
          <p:nvPr/>
        </p:nvSpPr>
        <p:spPr>
          <a:xfrm>
            <a:off x="7386918" y="3249699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2" name="Google Shape;932;p26"/>
          <p:cNvSpPr/>
          <p:nvPr/>
        </p:nvSpPr>
        <p:spPr>
          <a:xfrm>
            <a:off x="7905078" y="3249699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3" name="Google Shape;933;p26"/>
          <p:cNvSpPr/>
          <p:nvPr/>
        </p:nvSpPr>
        <p:spPr>
          <a:xfrm>
            <a:off x="8423238" y="3249699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4" name="Google Shape;934;p26"/>
          <p:cNvSpPr/>
          <p:nvPr/>
        </p:nvSpPr>
        <p:spPr>
          <a:xfrm>
            <a:off x="2723478" y="3735586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5" name="Google Shape;935;p26"/>
          <p:cNvSpPr/>
          <p:nvPr/>
        </p:nvSpPr>
        <p:spPr>
          <a:xfrm>
            <a:off x="3241638" y="3735586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6" name="Google Shape;936;p26"/>
          <p:cNvSpPr/>
          <p:nvPr/>
        </p:nvSpPr>
        <p:spPr>
          <a:xfrm>
            <a:off x="3759798" y="3735586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7" name="Google Shape;937;p26"/>
          <p:cNvSpPr/>
          <p:nvPr/>
        </p:nvSpPr>
        <p:spPr>
          <a:xfrm>
            <a:off x="4277958" y="3735586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8" name="Google Shape;938;p26"/>
          <p:cNvSpPr/>
          <p:nvPr/>
        </p:nvSpPr>
        <p:spPr>
          <a:xfrm>
            <a:off x="4796118" y="3735586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Google Shape;939;p26"/>
          <p:cNvSpPr/>
          <p:nvPr/>
        </p:nvSpPr>
        <p:spPr>
          <a:xfrm>
            <a:off x="5314278" y="3735586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0" name="Google Shape;940;p26"/>
          <p:cNvSpPr/>
          <p:nvPr/>
        </p:nvSpPr>
        <p:spPr>
          <a:xfrm>
            <a:off x="5832438" y="3735586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1" name="Google Shape;941;p26"/>
          <p:cNvSpPr/>
          <p:nvPr/>
        </p:nvSpPr>
        <p:spPr>
          <a:xfrm>
            <a:off x="6350598" y="3735586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2" name="Google Shape;942;p26"/>
          <p:cNvSpPr/>
          <p:nvPr/>
        </p:nvSpPr>
        <p:spPr>
          <a:xfrm>
            <a:off x="6868758" y="3735586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3" name="Google Shape;943;p26"/>
          <p:cNvSpPr/>
          <p:nvPr/>
        </p:nvSpPr>
        <p:spPr>
          <a:xfrm>
            <a:off x="7386918" y="3735586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4" name="Google Shape;944;p26"/>
          <p:cNvSpPr/>
          <p:nvPr/>
        </p:nvSpPr>
        <p:spPr>
          <a:xfrm>
            <a:off x="7905078" y="3735586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5" name="Google Shape;945;p26"/>
          <p:cNvSpPr/>
          <p:nvPr/>
        </p:nvSpPr>
        <p:spPr>
          <a:xfrm>
            <a:off x="8423238" y="3735586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6" name="Google Shape;946;p26"/>
          <p:cNvSpPr/>
          <p:nvPr/>
        </p:nvSpPr>
        <p:spPr>
          <a:xfrm>
            <a:off x="2723478" y="4221473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7" name="Google Shape;947;p26"/>
          <p:cNvSpPr/>
          <p:nvPr/>
        </p:nvSpPr>
        <p:spPr>
          <a:xfrm>
            <a:off x="3241638" y="4221473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8" name="Google Shape;948;p26"/>
          <p:cNvSpPr/>
          <p:nvPr/>
        </p:nvSpPr>
        <p:spPr>
          <a:xfrm>
            <a:off x="3759798" y="4221473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9" name="Google Shape;949;p26"/>
          <p:cNvSpPr/>
          <p:nvPr/>
        </p:nvSpPr>
        <p:spPr>
          <a:xfrm>
            <a:off x="4277958" y="4221473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0" name="Google Shape;950;p26"/>
          <p:cNvSpPr/>
          <p:nvPr/>
        </p:nvSpPr>
        <p:spPr>
          <a:xfrm>
            <a:off x="4796118" y="4221473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1" name="Google Shape;951;p26"/>
          <p:cNvSpPr/>
          <p:nvPr/>
        </p:nvSpPr>
        <p:spPr>
          <a:xfrm>
            <a:off x="5314278" y="4221473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2" name="Google Shape;952;p26"/>
          <p:cNvSpPr/>
          <p:nvPr/>
        </p:nvSpPr>
        <p:spPr>
          <a:xfrm>
            <a:off x="5832438" y="4221473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3" name="Google Shape;953;p26"/>
          <p:cNvSpPr/>
          <p:nvPr/>
        </p:nvSpPr>
        <p:spPr>
          <a:xfrm>
            <a:off x="6350598" y="4221473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4" name="Google Shape;954;p26"/>
          <p:cNvSpPr/>
          <p:nvPr/>
        </p:nvSpPr>
        <p:spPr>
          <a:xfrm>
            <a:off x="6868758" y="4221473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5" name="Google Shape;955;p26"/>
          <p:cNvSpPr/>
          <p:nvPr/>
        </p:nvSpPr>
        <p:spPr>
          <a:xfrm>
            <a:off x="7386918" y="4221473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6" name="Google Shape;956;p26"/>
          <p:cNvSpPr/>
          <p:nvPr/>
        </p:nvSpPr>
        <p:spPr>
          <a:xfrm>
            <a:off x="7905078" y="4221473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7" name="Google Shape;957;p26"/>
          <p:cNvSpPr/>
          <p:nvPr/>
        </p:nvSpPr>
        <p:spPr>
          <a:xfrm>
            <a:off x="8423238" y="4221473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8" name="Google Shape;958;p26"/>
          <p:cNvSpPr/>
          <p:nvPr/>
        </p:nvSpPr>
        <p:spPr>
          <a:xfrm>
            <a:off x="2723478" y="4689425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9" name="Google Shape;959;p26"/>
          <p:cNvSpPr/>
          <p:nvPr/>
        </p:nvSpPr>
        <p:spPr>
          <a:xfrm>
            <a:off x="3241638" y="4689425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0" name="Google Shape;960;p26"/>
          <p:cNvSpPr/>
          <p:nvPr/>
        </p:nvSpPr>
        <p:spPr>
          <a:xfrm>
            <a:off x="3759798" y="4689425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1" name="Google Shape;961;p26"/>
          <p:cNvSpPr/>
          <p:nvPr/>
        </p:nvSpPr>
        <p:spPr>
          <a:xfrm>
            <a:off x="4277958" y="4689425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2" name="Google Shape;962;p26"/>
          <p:cNvSpPr/>
          <p:nvPr/>
        </p:nvSpPr>
        <p:spPr>
          <a:xfrm>
            <a:off x="4796118" y="4689425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3" name="Google Shape;963;p26"/>
          <p:cNvSpPr/>
          <p:nvPr/>
        </p:nvSpPr>
        <p:spPr>
          <a:xfrm>
            <a:off x="5314278" y="4689425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4" name="Google Shape;964;p26"/>
          <p:cNvSpPr/>
          <p:nvPr/>
        </p:nvSpPr>
        <p:spPr>
          <a:xfrm>
            <a:off x="5832438" y="4689425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" name="Google Shape;965;p26"/>
          <p:cNvSpPr/>
          <p:nvPr/>
        </p:nvSpPr>
        <p:spPr>
          <a:xfrm>
            <a:off x="6350598" y="4689425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6" name="Google Shape;966;p26"/>
          <p:cNvSpPr/>
          <p:nvPr/>
        </p:nvSpPr>
        <p:spPr>
          <a:xfrm>
            <a:off x="6868758" y="4689425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7" name="Google Shape;967;p26"/>
          <p:cNvSpPr/>
          <p:nvPr/>
        </p:nvSpPr>
        <p:spPr>
          <a:xfrm>
            <a:off x="7386918" y="4689425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" name="Google Shape;968;p26"/>
          <p:cNvSpPr/>
          <p:nvPr/>
        </p:nvSpPr>
        <p:spPr>
          <a:xfrm>
            <a:off x="7905078" y="4689425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Google Shape;969;p26"/>
          <p:cNvSpPr/>
          <p:nvPr/>
        </p:nvSpPr>
        <p:spPr>
          <a:xfrm>
            <a:off x="8423238" y="4689425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0" name="Google Shape;970;p26"/>
          <p:cNvSpPr/>
          <p:nvPr/>
        </p:nvSpPr>
        <p:spPr>
          <a:xfrm>
            <a:off x="2723478" y="5175312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1" name="Google Shape;971;p26"/>
          <p:cNvSpPr/>
          <p:nvPr/>
        </p:nvSpPr>
        <p:spPr>
          <a:xfrm>
            <a:off x="3241638" y="5175312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2" name="Google Shape;972;p26"/>
          <p:cNvSpPr/>
          <p:nvPr/>
        </p:nvSpPr>
        <p:spPr>
          <a:xfrm>
            <a:off x="3759798" y="5175312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3" name="Google Shape;973;p26"/>
          <p:cNvSpPr/>
          <p:nvPr/>
        </p:nvSpPr>
        <p:spPr>
          <a:xfrm>
            <a:off x="4277958" y="5175312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4" name="Google Shape;974;p26"/>
          <p:cNvSpPr/>
          <p:nvPr/>
        </p:nvSpPr>
        <p:spPr>
          <a:xfrm>
            <a:off x="4796118" y="5175312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5" name="Google Shape;975;p26"/>
          <p:cNvSpPr/>
          <p:nvPr/>
        </p:nvSpPr>
        <p:spPr>
          <a:xfrm>
            <a:off x="5314278" y="5175312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6" name="Google Shape;976;p26"/>
          <p:cNvSpPr/>
          <p:nvPr/>
        </p:nvSpPr>
        <p:spPr>
          <a:xfrm>
            <a:off x="5832438" y="5175312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7" name="Google Shape;977;p26"/>
          <p:cNvSpPr/>
          <p:nvPr/>
        </p:nvSpPr>
        <p:spPr>
          <a:xfrm>
            <a:off x="6350598" y="5175312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8" name="Google Shape;978;p26"/>
          <p:cNvSpPr/>
          <p:nvPr/>
        </p:nvSpPr>
        <p:spPr>
          <a:xfrm>
            <a:off x="6868758" y="5175312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9" name="Google Shape;979;p26"/>
          <p:cNvSpPr/>
          <p:nvPr/>
        </p:nvSpPr>
        <p:spPr>
          <a:xfrm>
            <a:off x="7386918" y="5175312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0" name="Google Shape;980;p26"/>
          <p:cNvSpPr/>
          <p:nvPr/>
        </p:nvSpPr>
        <p:spPr>
          <a:xfrm>
            <a:off x="7905078" y="5175312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1" name="Google Shape;981;p26"/>
          <p:cNvSpPr/>
          <p:nvPr/>
        </p:nvSpPr>
        <p:spPr>
          <a:xfrm>
            <a:off x="8423238" y="5175312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2" name="Google Shape;982;p26"/>
          <p:cNvSpPr/>
          <p:nvPr/>
        </p:nvSpPr>
        <p:spPr>
          <a:xfrm>
            <a:off x="2723478" y="5661199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3" name="Google Shape;983;p26"/>
          <p:cNvSpPr/>
          <p:nvPr/>
        </p:nvSpPr>
        <p:spPr>
          <a:xfrm>
            <a:off x="3241638" y="5661199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4" name="Google Shape;984;p26"/>
          <p:cNvSpPr/>
          <p:nvPr/>
        </p:nvSpPr>
        <p:spPr>
          <a:xfrm>
            <a:off x="3759798" y="5661199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5" name="Google Shape;985;p26"/>
          <p:cNvSpPr/>
          <p:nvPr/>
        </p:nvSpPr>
        <p:spPr>
          <a:xfrm>
            <a:off x="4277958" y="5661199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6" name="Google Shape;986;p26"/>
          <p:cNvSpPr/>
          <p:nvPr/>
        </p:nvSpPr>
        <p:spPr>
          <a:xfrm>
            <a:off x="4796118" y="5661199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7" name="Google Shape;987;p26"/>
          <p:cNvSpPr/>
          <p:nvPr/>
        </p:nvSpPr>
        <p:spPr>
          <a:xfrm>
            <a:off x="5314278" y="5661199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8" name="Google Shape;988;p26"/>
          <p:cNvSpPr/>
          <p:nvPr/>
        </p:nvSpPr>
        <p:spPr>
          <a:xfrm>
            <a:off x="5832438" y="5661199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9" name="Google Shape;989;p26"/>
          <p:cNvSpPr/>
          <p:nvPr/>
        </p:nvSpPr>
        <p:spPr>
          <a:xfrm>
            <a:off x="6350598" y="5661199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0" name="Google Shape;990;p26"/>
          <p:cNvSpPr/>
          <p:nvPr/>
        </p:nvSpPr>
        <p:spPr>
          <a:xfrm>
            <a:off x="7386918" y="5661199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1" name="Google Shape;991;p26"/>
          <p:cNvSpPr/>
          <p:nvPr/>
        </p:nvSpPr>
        <p:spPr>
          <a:xfrm>
            <a:off x="7905078" y="5661199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2" name="Google Shape;992;p26"/>
          <p:cNvSpPr/>
          <p:nvPr/>
        </p:nvSpPr>
        <p:spPr>
          <a:xfrm>
            <a:off x="8423238" y="5661199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3" name="Google Shape;993;p26"/>
          <p:cNvSpPr/>
          <p:nvPr/>
        </p:nvSpPr>
        <p:spPr>
          <a:xfrm>
            <a:off x="2723478" y="6147086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4" name="Google Shape;994;p26"/>
          <p:cNvSpPr/>
          <p:nvPr/>
        </p:nvSpPr>
        <p:spPr>
          <a:xfrm>
            <a:off x="3241638" y="6147086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5" name="Google Shape;995;p26"/>
          <p:cNvSpPr/>
          <p:nvPr/>
        </p:nvSpPr>
        <p:spPr>
          <a:xfrm>
            <a:off x="3759798" y="6147086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6" name="Google Shape;996;p26"/>
          <p:cNvSpPr/>
          <p:nvPr/>
        </p:nvSpPr>
        <p:spPr>
          <a:xfrm>
            <a:off x="4277958" y="6147086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7" name="Google Shape;997;p26"/>
          <p:cNvSpPr/>
          <p:nvPr/>
        </p:nvSpPr>
        <p:spPr>
          <a:xfrm>
            <a:off x="4796118" y="6147086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8" name="Google Shape;998;p26"/>
          <p:cNvSpPr/>
          <p:nvPr/>
        </p:nvSpPr>
        <p:spPr>
          <a:xfrm>
            <a:off x="5314278" y="6147086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9" name="Google Shape;999;p26"/>
          <p:cNvSpPr/>
          <p:nvPr/>
        </p:nvSpPr>
        <p:spPr>
          <a:xfrm>
            <a:off x="5832438" y="6147086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0" name="Google Shape;1000;p26"/>
          <p:cNvSpPr/>
          <p:nvPr/>
        </p:nvSpPr>
        <p:spPr>
          <a:xfrm>
            <a:off x="6350598" y="6147086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1" name="Google Shape;1001;p26"/>
          <p:cNvSpPr/>
          <p:nvPr/>
        </p:nvSpPr>
        <p:spPr>
          <a:xfrm>
            <a:off x="6868758" y="6147086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2" name="Google Shape;1002;p26"/>
          <p:cNvSpPr/>
          <p:nvPr/>
        </p:nvSpPr>
        <p:spPr>
          <a:xfrm>
            <a:off x="7386918" y="6147086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3" name="Google Shape;1003;p26"/>
          <p:cNvSpPr/>
          <p:nvPr/>
        </p:nvSpPr>
        <p:spPr>
          <a:xfrm>
            <a:off x="7905078" y="6147086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4" name="Google Shape;1004;p26"/>
          <p:cNvSpPr/>
          <p:nvPr/>
        </p:nvSpPr>
        <p:spPr>
          <a:xfrm>
            <a:off x="8423238" y="6147086"/>
            <a:ext cx="148814" cy="148814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05" name="Google Shape;1005;p26"/>
          <p:cNvCxnSpPr/>
          <p:nvPr/>
        </p:nvCxnSpPr>
        <p:spPr>
          <a:xfrm>
            <a:off x="2571078" y="1116105"/>
            <a:ext cx="6164131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06" name="Google Shape;1006;p26"/>
          <p:cNvCxnSpPr/>
          <p:nvPr/>
        </p:nvCxnSpPr>
        <p:spPr>
          <a:xfrm>
            <a:off x="2563906" y="1623507"/>
            <a:ext cx="6164131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07" name="Google Shape;1007;p26"/>
          <p:cNvCxnSpPr/>
          <p:nvPr/>
        </p:nvCxnSpPr>
        <p:spPr>
          <a:xfrm>
            <a:off x="2571078" y="2086087"/>
            <a:ext cx="6164131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08" name="Google Shape;1008;p26"/>
          <p:cNvCxnSpPr/>
          <p:nvPr/>
        </p:nvCxnSpPr>
        <p:spPr>
          <a:xfrm>
            <a:off x="2563906" y="2593489"/>
            <a:ext cx="6164131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09" name="Google Shape;1009;p26"/>
          <p:cNvCxnSpPr/>
          <p:nvPr/>
        </p:nvCxnSpPr>
        <p:spPr>
          <a:xfrm>
            <a:off x="2583628" y="3054275"/>
            <a:ext cx="6135070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10" name="Google Shape;1010;p26"/>
          <p:cNvCxnSpPr/>
          <p:nvPr/>
        </p:nvCxnSpPr>
        <p:spPr>
          <a:xfrm>
            <a:off x="2576456" y="3561677"/>
            <a:ext cx="6164131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11" name="Google Shape;1011;p26"/>
          <p:cNvCxnSpPr/>
          <p:nvPr/>
        </p:nvCxnSpPr>
        <p:spPr>
          <a:xfrm>
            <a:off x="2583628" y="4024257"/>
            <a:ext cx="6135070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12" name="Google Shape;1012;p26"/>
          <p:cNvCxnSpPr/>
          <p:nvPr/>
        </p:nvCxnSpPr>
        <p:spPr>
          <a:xfrm>
            <a:off x="2576456" y="4531659"/>
            <a:ext cx="6164131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13" name="Google Shape;1013;p26"/>
          <p:cNvCxnSpPr/>
          <p:nvPr/>
        </p:nvCxnSpPr>
        <p:spPr>
          <a:xfrm>
            <a:off x="2574663" y="4990651"/>
            <a:ext cx="6164131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14" name="Google Shape;1014;p26"/>
          <p:cNvCxnSpPr/>
          <p:nvPr/>
        </p:nvCxnSpPr>
        <p:spPr>
          <a:xfrm>
            <a:off x="2567491" y="5498053"/>
            <a:ext cx="6164131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15" name="Google Shape;1015;p26"/>
          <p:cNvCxnSpPr/>
          <p:nvPr/>
        </p:nvCxnSpPr>
        <p:spPr>
          <a:xfrm>
            <a:off x="2574663" y="5960633"/>
            <a:ext cx="6164131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16" name="Google Shape;1016;p26"/>
          <p:cNvCxnSpPr/>
          <p:nvPr/>
        </p:nvCxnSpPr>
        <p:spPr>
          <a:xfrm>
            <a:off x="2567491" y="6489301"/>
            <a:ext cx="6164131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17" name="Google Shape;1017;p26"/>
          <p:cNvCxnSpPr/>
          <p:nvPr/>
        </p:nvCxnSpPr>
        <p:spPr>
          <a:xfrm>
            <a:off x="2562114" y="612414"/>
            <a:ext cx="6164131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18" name="Google Shape;1018;p26"/>
          <p:cNvCxnSpPr/>
          <p:nvPr/>
        </p:nvCxnSpPr>
        <p:spPr>
          <a:xfrm rot="10800000">
            <a:off x="8715486" y="601653"/>
            <a:ext cx="0" cy="5882643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19" name="Google Shape;1019;p26"/>
          <p:cNvCxnSpPr/>
          <p:nvPr/>
        </p:nvCxnSpPr>
        <p:spPr>
          <a:xfrm rot="10800000">
            <a:off x="8254700" y="614074"/>
            <a:ext cx="0" cy="5882643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20" name="Google Shape;1020;p26"/>
          <p:cNvCxnSpPr/>
          <p:nvPr/>
        </p:nvCxnSpPr>
        <p:spPr>
          <a:xfrm rot="10800000">
            <a:off x="7727576" y="606901"/>
            <a:ext cx="0" cy="5882643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21" name="Google Shape;1021;p26"/>
          <p:cNvCxnSpPr/>
          <p:nvPr/>
        </p:nvCxnSpPr>
        <p:spPr>
          <a:xfrm rot="10800000">
            <a:off x="7223758" y="608688"/>
            <a:ext cx="0" cy="5882643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22" name="Google Shape;1022;p26"/>
          <p:cNvCxnSpPr/>
          <p:nvPr/>
        </p:nvCxnSpPr>
        <p:spPr>
          <a:xfrm rot="10800000">
            <a:off x="6685877" y="610485"/>
            <a:ext cx="0" cy="5882643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23" name="Google Shape;1023;p26"/>
          <p:cNvCxnSpPr/>
          <p:nvPr/>
        </p:nvCxnSpPr>
        <p:spPr>
          <a:xfrm rot="10800000">
            <a:off x="6158753" y="614070"/>
            <a:ext cx="0" cy="5882643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24" name="Google Shape;1024;p26"/>
          <p:cNvCxnSpPr/>
          <p:nvPr/>
        </p:nvCxnSpPr>
        <p:spPr>
          <a:xfrm rot="10800000">
            <a:off x="5654935" y="615857"/>
            <a:ext cx="0" cy="5882643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25" name="Google Shape;1025;p26"/>
          <p:cNvCxnSpPr/>
          <p:nvPr/>
        </p:nvCxnSpPr>
        <p:spPr>
          <a:xfrm rot="10800000">
            <a:off x="5138568" y="606894"/>
            <a:ext cx="0" cy="5882643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26" name="Google Shape;1026;p26"/>
          <p:cNvCxnSpPr/>
          <p:nvPr/>
        </p:nvCxnSpPr>
        <p:spPr>
          <a:xfrm rot="10800000">
            <a:off x="4611444" y="610479"/>
            <a:ext cx="0" cy="5882643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27" name="Google Shape;1027;p26"/>
          <p:cNvCxnSpPr/>
          <p:nvPr/>
        </p:nvCxnSpPr>
        <p:spPr>
          <a:xfrm rot="10800000">
            <a:off x="4107626" y="612266"/>
            <a:ext cx="0" cy="5882643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28" name="Google Shape;1028;p26"/>
          <p:cNvCxnSpPr/>
          <p:nvPr/>
        </p:nvCxnSpPr>
        <p:spPr>
          <a:xfrm rot="10800000">
            <a:off x="3567953" y="617654"/>
            <a:ext cx="0" cy="5882643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29" name="Google Shape;1029;p26"/>
          <p:cNvCxnSpPr/>
          <p:nvPr/>
        </p:nvCxnSpPr>
        <p:spPr>
          <a:xfrm rot="10800000">
            <a:off x="3040829" y="610481"/>
            <a:ext cx="0" cy="5882643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30" name="Google Shape;1030;p26"/>
          <p:cNvCxnSpPr/>
          <p:nvPr/>
        </p:nvCxnSpPr>
        <p:spPr>
          <a:xfrm rot="10800000">
            <a:off x="2569160" y="601635"/>
            <a:ext cx="0" cy="5882643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31" name="Google Shape;1031;p26"/>
          <p:cNvSpPr/>
          <p:nvPr/>
        </p:nvSpPr>
        <p:spPr>
          <a:xfrm>
            <a:off x="6868758" y="5661199"/>
            <a:ext cx="148814" cy="148814"/>
          </a:xfrm>
          <a:prstGeom prst="smileyFace">
            <a:avLst>
              <a:gd name="adj" fmla="val 4653"/>
            </a:avLst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2" name="Google Shape;1032;p26"/>
          <p:cNvSpPr/>
          <p:nvPr/>
        </p:nvSpPr>
        <p:spPr>
          <a:xfrm>
            <a:off x="4625163" y="1138494"/>
            <a:ext cx="510364" cy="462862"/>
          </a:xfrm>
          <a:prstGeom prst="rect">
            <a:avLst/>
          </a:prstGeom>
          <a:solidFill>
            <a:srgbClr val="548135">
              <a:alpha val="50588"/>
            </a:srgbClr>
          </a:solidFill>
          <a:ln w="5715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3" name="Google Shape;1033;p26"/>
          <p:cNvSpPr/>
          <p:nvPr/>
        </p:nvSpPr>
        <p:spPr>
          <a:xfrm>
            <a:off x="4639893" y="4047394"/>
            <a:ext cx="489712" cy="462862"/>
          </a:xfrm>
          <a:prstGeom prst="rect">
            <a:avLst/>
          </a:prstGeom>
          <a:solidFill>
            <a:srgbClr val="548135">
              <a:alpha val="50588"/>
            </a:srgbClr>
          </a:solidFill>
          <a:ln w="5715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34" name="Google Shape;1034;p26"/>
          <p:cNvCxnSpPr/>
          <p:nvPr/>
        </p:nvCxnSpPr>
        <p:spPr>
          <a:xfrm>
            <a:off x="5142740" y="1454965"/>
            <a:ext cx="0" cy="3064299"/>
          </a:xfrm>
          <a:prstGeom prst="straightConnector1">
            <a:avLst/>
          </a:prstGeom>
          <a:noFill/>
          <a:ln w="381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35" name="Google Shape;1035;p26"/>
          <p:cNvSpPr/>
          <p:nvPr/>
        </p:nvSpPr>
        <p:spPr>
          <a:xfrm>
            <a:off x="6168395" y="5007862"/>
            <a:ext cx="513219" cy="462495"/>
          </a:xfrm>
          <a:prstGeom prst="rect">
            <a:avLst/>
          </a:prstGeom>
          <a:solidFill>
            <a:srgbClr val="548135">
              <a:alpha val="50588"/>
            </a:srgbClr>
          </a:solidFill>
          <a:ln w="5715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6" name="Google Shape;1036;p26"/>
          <p:cNvSpPr/>
          <p:nvPr/>
        </p:nvSpPr>
        <p:spPr>
          <a:xfrm>
            <a:off x="7748853" y="4047394"/>
            <a:ext cx="489712" cy="462862"/>
          </a:xfrm>
          <a:prstGeom prst="rect">
            <a:avLst/>
          </a:prstGeom>
          <a:solidFill>
            <a:srgbClr val="548135">
              <a:alpha val="50588"/>
            </a:srgbClr>
          </a:solidFill>
          <a:ln w="5715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37" name="Google Shape;1037;p26"/>
          <p:cNvCxnSpPr/>
          <p:nvPr/>
        </p:nvCxnSpPr>
        <p:spPr>
          <a:xfrm rot="10800000">
            <a:off x="6689275" y="4521729"/>
            <a:ext cx="1279577" cy="0"/>
          </a:xfrm>
          <a:prstGeom prst="straightConnector1">
            <a:avLst/>
          </a:prstGeom>
          <a:noFill/>
          <a:ln w="381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38" name="Google Shape;1038;p26"/>
          <p:cNvCxnSpPr/>
          <p:nvPr/>
        </p:nvCxnSpPr>
        <p:spPr>
          <a:xfrm>
            <a:off x="6680929" y="4507661"/>
            <a:ext cx="0" cy="710284"/>
          </a:xfrm>
          <a:prstGeom prst="straightConnector1">
            <a:avLst/>
          </a:prstGeom>
          <a:noFill/>
          <a:ln w="381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39" name="Google Shape;1039;p26"/>
          <p:cNvSpPr/>
          <p:nvPr/>
        </p:nvSpPr>
        <p:spPr>
          <a:xfrm>
            <a:off x="3060863" y="2606788"/>
            <a:ext cx="510364" cy="462862"/>
          </a:xfrm>
          <a:prstGeom prst="rect">
            <a:avLst/>
          </a:prstGeom>
          <a:solidFill>
            <a:srgbClr val="548135">
              <a:alpha val="50588"/>
            </a:srgbClr>
          </a:solidFill>
          <a:ln w="5715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0" name="Google Shape;1040;p26"/>
          <p:cNvSpPr/>
          <p:nvPr/>
        </p:nvSpPr>
        <p:spPr>
          <a:xfrm>
            <a:off x="3060863" y="1149127"/>
            <a:ext cx="510364" cy="462862"/>
          </a:xfrm>
          <a:prstGeom prst="rect">
            <a:avLst/>
          </a:prstGeom>
          <a:solidFill>
            <a:srgbClr val="548135">
              <a:alpha val="50588"/>
            </a:srgbClr>
          </a:solidFill>
          <a:ln w="5715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1" name="Google Shape;1041;p26"/>
          <p:cNvSpPr/>
          <p:nvPr/>
        </p:nvSpPr>
        <p:spPr>
          <a:xfrm>
            <a:off x="6702271" y="2106613"/>
            <a:ext cx="510364" cy="462862"/>
          </a:xfrm>
          <a:prstGeom prst="rect">
            <a:avLst/>
          </a:prstGeom>
          <a:solidFill>
            <a:srgbClr val="548135">
              <a:alpha val="50588"/>
            </a:srgbClr>
          </a:solidFill>
          <a:ln w="5715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2" name="Google Shape;1042;p26"/>
          <p:cNvSpPr/>
          <p:nvPr/>
        </p:nvSpPr>
        <p:spPr>
          <a:xfrm>
            <a:off x="4097183" y="3078387"/>
            <a:ext cx="510364" cy="462862"/>
          </a:xfrm>
          <a:prstGeom prst="rect">
            <a:avLst/>
          </a:prstGeom>
          <a:solidFill>
            <a:srgbClr val="548135">
              <a:alpha val="50588"/>
            </a:srgbClr>
          </a:solidFill>
          <a:ln w="5715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3" name="Google Shape;1043;p26"/>
          <p:cNvSpPr/>
          <p:nvPr/>
        </p:nvSpPr>
        <p:spPr>
          <a:xfrm>
            <a:off x="3060863" y="5504175"/>
            <a:ext cx="510364" cy="462862"/>
          </a:xfrm>
          <a:prstGeom prst="rect">
            <a:avLst/>
          </a:prstGeom>
          <a:solidFill>
            <a:srgbClr val="548135">
              <a:alpha val="50588"/>
            </a:srgbClr>
          </a:solidFill>
          <a:ln w="5715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4" name="Google Shape;1044;p26"/>
          <p:cNvSpPr/>
          <p:nvPr/>
        </p:nvSpPr>
        <p:spPr>
          <a:xfrm>
            <a:off x="7245196" y="3092675"/>
            <a:ext cx="510364" cy="462862"/>
          </a:xfrm>
          <a:prstGeom prst="rect">
            <a:avLst/>
          </a:prstGeom>
          <a:solidFill>
            <a:srgbClr val="548135">
              <a:alpha val="50588"/>
            </a:srgbClr>
          </a:solidFill>
          <a:ln w="5715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5" name="Google Shape;1045;p26"/>
          <p:cNvSpPr/>
          <p:nvPr/>
        </p:nvSpPr>
        <p:spPr>
          <a:xfrm>
            <a:off x="8242463" y="1646527"/>
            <a:ext cx="510364" cy="462862"/>
          </a:xfrm>
          <a:prstGeom prst="rect">
            <a:avLst/>
          </a:prstGeom>
          <a:solidFill>
            <a:srgbClr val="548135">
              <a:alpha val="50588"/>
            </a:srgbClr>
          </a:solidFill>
          <a:ln w="5715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6" name="Google Shape;1046;p26"/>
          <p:cNvSpPr/>
          <p:nvPr/>
        </p:nvSpPr>
        <p:spPr>
          <a:xfrm>
            <a:off x="8242463" y="5504175"/>
            <a:ext cx="510364" cy="462862"/>
          </a:xfrm>
          <a:prstGeom prst="rect">
            <a:avLst/>
          </a:prstGeom>
          <a:solidFill>
            <a:srgbClr val="548135">
              <a:alpha val="50588"/>
            </a:srgbClr>
          </a:solidFill>
          <a:ln w="5715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47" name="Google Shape;1047;p26"/>
          <p:cNvCxnSpPr/>
          <p:nvPr/>
        </p:nvCxnSpPr>
        <p:spPr>
          <a:xfrm>
            <a:off x="3543300" y="1559018"/>
            <a:ext cx="0" cy="1057275"/>
          </a:xfrm>
          <a:prstGeom prst="straightConnector1">
            <a:avLst/>
          </a:prstGeom>
          <a:noFill/>
          <a:ln w="381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8" name="Google Shape;1048;p26"/>
          <p:cNvCxnSpPr/>
          <p:nvPr/>
        </p:nvCxnSpPr>
        <p:spPr>
          <a:xfrm flipH="1">
            <a:off x="7743825" y="3515565"/>
            <a:ext cx="1" cy="2457450"/>
          </a:xfrm>
          <a:prstGeom prst="straightConnector1">
            <a:avLst/>
          </a:prstGeom>
          <a:noFill/>
          <a:ln w="381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9" name="Google Shape;1049;p26"/>
          <p:cNvCxnSpPr/>
          <p:nvPr/>
        </p:nvCxnSpPr>
        <p:spPr>
          <a:xfrm rot="10800000" flipH="1">
            <a:off x="3500438" y="5973855"/>
            <a:ext cx="4229100" cy="1"/>
          </a:xfrm>
          <a:prstGeom prst="straightConnector1">
            <a:avLst/>
          </a:prstGeom>
          <a:noFill/>
          <a:ln w="381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0" name="Google Shape;1050;p26"/>
          <p:cNvCxnSpPr/>
          <p:nvPr/>
        </p:nvCxnSpPr>
        <p:spPr>
          <a:xfrm rot="10800000">
            <a:off x="4600575" y="2587718"/>
            <a:ext cx="2143125" cy="0"/>
          </a:xfrm>
          <a:prstGeom prst="straightConnector1">
            <a:avLst/>
          </a:prstGeom>
          <a:noFill/>
          <a:ln w="381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1" name="Google Shape;1051;p26"/>
          <p:cNvCxnSpPr/>
          <p:nvPr/>
        </p:nvCxnSpPr>
        <p:spPr>
          <a:xfrm>
            <a:off x="4614863" y="2587718"/>
            <a:ext cx="0" cy="528637"/>
          </a:xfrm>
          <a:prstGeom prst="straightConnector1">
            <a:avLst/>
          </a:prstGeom>
          <a:noFill/>
          <a:ln w="381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2" name="Google Shape;1052;p26"/>
          <p:cNvCxnSpPr/>
          <p:nvPr/>
        </p:nvCxnSpPr>
        <p:spPr>
          <a:xfrm flipH="1">
            <a:off x="8724251" y="2073368"/>
            <a:ext cx="19700" cy="3662238"/>
          </a:xfrm>
          <a:prstGeom prst="straightConnector1">
            <a:avLst/>
          </a:prstGeom>
          <a:noFill/>
          <a:ln w="381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53" name="Google Shape;105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58287" y="5518430"/>
            <a:ext cx="939511" cy="939511"/>
          </a:xfrm>
          <a:prstGeom prst="rect">
            <a:avLst/>
          </a:prstGeom>
          <a:noFill/>
          <a:ln>
            <a:noFill/>
          </a:ln>
        </p:spPr>
      </p:pic>
      <p:sp>
        <p:nvSpPr>
          <p:cNvPr id="1054" name="Google Shape;1054;p26"/>
          <p:cNvSpPr/>
          <p:nvPr/>
        </p:nvSpPr>
        <p:spPr>
          <a:xfrm>
            <a:off x="9305365" y="4221473"/>
            <a:ext cx="2563905" cy="953839"/>
          </a:xfrm>
          <a:prstGeom prst="cloudCallout">
            <a:avLst>
              <a:gd name="adj1" fmla="val -33387"/>
              <a:gd name="adj2" fmla="val 76651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Fewer crossings?</a:t>
            </a:r>
            <a:endParaRPr/>
          </a:p>
        </p:txBody>
      </p:sp>
      <p:sp>
        <p:nvSpPr>
          <p:cNvPr id="1055" name="Google Shape;1055;p26"/>
          <p:cNvSpPr/>
          <p:nvPr/>
        </p:nvSpPr>
        <p:spPr>
          <a:xfrm>
            <a:off x="5132075" y="5018471"/>
            <a:ext cx="513219" cy="462495"/>
          </a:xfrm>
          <a:prstGeom prst="rect">
            <a:avLst/>
          </a:prstGeom>
          <a:solidFill>
            <a:srgbClr val="548135">
              <a:alpha val="50588"/>
            </a:srgbClr>
          </a:solidFill>
          <a:ln w="5715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6" name="Google Shape;1056;p26"/>
          <p:cNvSpPr/>
          <p:nvPr/>
        </p:nvSpPr>
        <p:spPr>
          <a:xfrm>
            <a:off x="5650235" y="663423"/>
            <a:ext cx="513219" cy="462495"/>
          </a:xfrm>
          <a:prstGeom prst="rect">
            <a:avLst/>
          </a:prstGeom>
          <a:solidFill>
            <a:srgbClr val="548135">
              <a:alpha val="50588"/>
            </a:srgbClr>
          </a:solidFill>
          <a:ln w="5715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57" name="Google Shape;1057;p26"/>
          <p:cNvCxnSpPr/>
          <p:nvPr/>
        </p:nvCxnSpPr>
        <p:spPr>
          <a:xfrm>
            <a:off x="5638040" y="1154585"/>
            <a:ext cx="0" cy="3919158"/>
          </a:xfrm>
          <a:prstGeom prst="straightConnector1">
            <a:avLst/>
          </a:prstGeom>
          <a:noFill/>
          <a:ln w="381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8" name="Google Shape;1058;p26"/>
          <p:cNvSpPr/>
          <p:nvPr/>
        </p:nvSpPr>
        <p:spPr>
          <a:xfrm rot="10800000">
            <a:off x="7643812" y="-20660"/>
            <a:ext cx="4548187" cy="406536"/>
          </a:xfrm>
          <a:prstGeom prst="snip1Rect">
            <a:avLst>
              <a:gd name="adj" fmla="val 50000"/>
            </a:avLst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9" name="Google Shape;1059;p26"/>
          <p:cNvSpPr txBox="1"/>
          <p:nvPr/>
        </p:nvSpPr>
        <p:spPr>
          <a:xfrm>
            <a:off x="7851229" y="0"/>
            <a:ext cx="40990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COMMUNICATION VIA BRAIDING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27"/>
          <p:cNvSpPr txBox="1"/>
          <p:nvPr/>
        </p:nvSpPr>
        <p:spPr>
          <a:xfrm>
            <a:off x="3100471" y="3105835"/>
            <a:ext cx="59911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35A8D"/>
                </a:solidFill>
                <a:latin typeface="Calibri"/>
                <a:ea typeface="Calibri"/>
                <a:cs typeface="Calibri"/>
                <a:sym typeface="Calibri"/>
              </a:rPr>
              <a:t>Making Magic States Efficiently</a:t>
            </a:r>
            <a:endParaRPr/>
          </a:p>
        </p:txBody>
      </p:sp>
      <p:sp>
        <p:nvSpPr>
          <p:cNvPr id="1066" name="Google Shape;1066;p27"/>
          <p:cNvSpPr txBox="1"/>
          <p:nvPr/>
        </p:nvSpPr>
        <p:spPr>
          <a:xfrm>
            <a:off x="3928164" y="4460789"/>
            <a:ext cx="43357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https://doi.org/10.1109/MICRO.2018.00072</a:t>
            </a:r>
            <a:endParaRPr/>
          </a:p>
        </p:txBody>
      </p:sp>
      <p:sp>
        <p:nvSpPr>
          <p:cNvPr id="1067" name="Google Shape;1067;p27"/>
          <p:cNvSpPr txBox="1"/>
          <p:nvPr/>
        </p:nvSpPr>
        <p:spPr>
          <a:xfrm>
            <a:off x="5171709" y="4830121"/>
            <a:ext cx="184864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[with A. Holmes et. al.]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" name="Google Shape;107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9647" y="1828799"/>
            <a:ext cx="3834056" cy="3823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" name="Google Shape;1074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2661" y="1723843"/>
            <a:ext cx="4638676" cy="3860157"/>
          </a:xfrm>
          <a:prstGeom prst="rect">
            <a:avLst/>
          </a:prstGeom>
          <a:noFill/>
          <a:ln>
            <a:noFill/>
          </a:ln>
        </p:spPr>
      </p:pic>
      <p:sp>
        <p:nvSpPr>
          <p:cNvPr id="1075" name="Google Shape;1075;p28"/>
          <p:cNvSpPr/>
          <p:nvPr/>
        </p:nvSpPr>
        <p:spPr>
          <a:xfrm rot="10800000">
            <a:off x="5690183" y="3494009"/>
            <a:ext cx="505839" cy="40234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6" name="Google Shape;1076;p28"/>
          <p:cNvSpPr/>
          <p:nvPr/>
        </p:nvSpPr>
        <p:spPr>
          <a:xfrm>
            <a:off x="0" y="293552"/>
            <a:ext cx="171450" cy="1163773"/>
          </a:xfrm>
          <a:prstGeom prst="rect">
            <a:avLst/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7" name="Google Shape;1077;p28"/>
          <p:cNvSpPr/>
          <p:nvPr/>
        </p:nvSpPr>
        <p:spPr>
          <a:xfrm rot="10800000">
            <a:off x="7643812" y="-20660"/>
            <a:ext cx="4548187" cy="406536"/>
          </a:xfrm>
          <a:prstGeom prst="snip1Rect">
            <a:avLst>
              <a:gd name="adj" fmla="val 50000"/>
            </a:avLst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8" name="Google Shape;1078;p28"/>
          <p:cNvSpPr txBox="1"/>
          <p:nvPr/>
        </p:nvSpPr>
        <p:spPr>
          <a:xfrm>
            <a:off x="709448" y="508276"/>
            <a:ext cx="82611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Mapping</a:t>
            </a:r>
            <a:endParaRPr/>
          </a:p>
        </p:txBody>
      </p:sp>
      <p:sp>
        <p:nvSpPr>
          <p:cNvPr id="1079" name="Google Shape;1079;p28"/>
          <p:cNvSpPr txBox="1"/>
          <p:nvPr/>
        </p:nvSpPr>
        <p:spPr>
          <a:xfrm>
            <a:off x="7851229" y="0"/>
            <a:ext cx="40990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OBJECTIVE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" name="Google Shape;108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0407" y="1713052"/>
            <a:ext cx="4700343" cy="3860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6" name="Google Shape;1086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2661" y="1723843"/>
            <a:ext cx="4638676" cy="3860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7" name="Google Shape;1087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0902" y="3444880"/>
            <a:ext cx="4572000" cy="1320800"/>
          </a:xfrm>
          <a:prstGeom prst="rect">
            <a:avLst/>
          </a:prstGeom>
          <a:solidFill>
            <a:srgbClr val="FFFFFF">
              <a:alpha val="74901"/>
            </a:srgbClr>
          </a:solidFill>
          <a:ln w="12700" cap="flat" cmpd="sng">
            <a:solidFill>
              <a:srgbClr val="235A8D"/>
            </a:solidFill>
            <a:prstDash val="dash"/>
            <a:round/>
            <a:headEnd type="none" w="sm" len="sm"/>
            <a:tailEnd type="none" w="sm" len="sm"/>
          </a:ln>
        </p:spPr>
      </p:pic>
      <p:grpSp>
        <p:nvGrpSpPr>
          <p:cNvPr id="1088" name="Google Shape;1088;p29"/>
          <p:cNvGrpSpPr/>
          <p:nvPr/>
        </p:nvGrpSpPr>
        <p:grpSpPr>
          <a:xfrm>
            <a:off x="5542902" y="2878466"/>
            <a:ext cx="2272430" cy="871417"/>
            <a:chOff x="5542902" y="2878466"/>
            <a:chExt cx="2272430" cy="871417"/>
          </a:xfrm>
        </p:grpSpPr>
        <p:sp>
          <p:nvSpPr>
            <p:cNvPr id="1089" name="Google Shape;1089;p29"/>
            <p:cNvSpPr/>
            <p:nvPr/>
          </p:nvSpPr>
          <p:spPr>
            <a:xfrm rot="905810">
              <a:off x="6344406" y="3055528"/>
              <a:ext cx="1428207" cy="517292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90" name="Google Shape;1090;p29"/>
            <p:cNvCxnSpPr/>
            <p:nvPr/>
          </p:nvCxnSpPr>
          <p:spPr>
            <a:xfrm flipH="1">
              <a:off x="5542902" y="3314174"/>
              <a:ext cx="758785" cy="32630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pic>
        <p:nvPicPr>
          <p:cNvPr id="1091" name="Google Shape;1091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00869" y="1805223"/>
            <a:ext cx="3905648" cy="38679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092" name="Google Shape;1092;p29"/>
          <p:cNvSpPr/>
          <p:nvPr/>
        </p:nvSpPr>
        <p:spPr>
          <a:xfrm rot="10800000">
            <a:off x="5690183" y="3494009"/>
            <a:ext cx="505839" cy="40234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3" name="Google Shape;1093;p29"/>
          <p:cNvSpPr/>
          <p:nvPr/>
        </p:nvSpPr>
        <p:spPr>
          <a:xfrm>
            <a:off x="0" y="293552"/>
            <a:ext cx="171450" cy="1163773"/>
          </a:xfrm>
          <a:prstGeom prst="rect">
            <a:avLst/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4" name="Google Shape;1094;p29"/>
          <p:cNvSpPr/>
          <p:nvPr/>
        </p:nvSpPr>
        <p:spPr>
          <a:xfrm rot="10800000">
            <a:off x="7643812" y="-20660"/>
            <a:ext cx="4548187" cy="406536"/>
          </a:xfrm>
          <a:prstGeom prst="snip1Rect">
            <a:avLst>
              <a:gd name="adj" fmla="val 50000"/>
            </a:avLst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5" name="Google Shape;1095;p29"/>
          <p:cNvSpPr txBox="1"/>
          <p:nvPr/>
        </p:nvSpPr>
        <p:spPr>
          <a:xfrm>
            <a:off x="709448" y="508276"/>
            <a:ext cx="82611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Mapping</a:t>
            </a:r>
            <a:endParaRPr/>
          </a:p>
        </p:txBody>
      </p:sp>
      <p:sp>
        <p:nvSpPr>
          <p:cNvPr id="1096" name="Google Shape;1096;p29"/>
          <p:cNvSpPr txBox="1"/>
          <p:nvPr/>
        </p:nvSpPr>
        <p:spPr>
          <a:xfrm>
            <a:off x="7851229" y="0"/>
            <a:ext cx="40990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TECHNIQUES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2" name="Google Shape;1102;p30"/>
          <p:cNvPicPr preferRelativeResize="0"/>
          <p:nvPr/>
        </p:nvPicPr>
        <p:blipFill rotWithShape="1">
          <a:blip r:embed="rId3">
            <a:alphaModFix/>
          </a:blip>
          <a:srcRect l="8706"/>
          <a:stretch/>
        </p:blipFill>
        <p:spPr>
          <a:xfrm>
            <a:off x="6706761" y="2532500"/>
            <a:ext cx="4347703" cy="3106895"/>
          </a:xfrm>
          <a:prstGeom prst="rect">
            <a:avLst/>
          </a:prstGeom>
          <a:noFill/>
          <a:ln>
            <a:noFill/>
          </a:ln>
        </p:spPr>
      </p:pic>
      <p:sp>
        <p:nvSpPr>
          <p:cNvPr id="1103" name="Google Shape;1103;p30"/>
          <p:cNvSpPr txBox="1"/>
          <p:nvPr/>
        </p:nvSpPr>
        <p:spPr>
          <a:xfrm>
            <a:off x="7566686" y="4892441"/>
            <a:ext cx="331052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4                    16                 36                   64                  100</a:t>
            </a:r>
            <a:endParaRPr/>
          </a:p>
        </p:txBody>
      </p:sp>
      <p:sp>
        <p:nvSpPr>
          <p:cNvPr id="1104" name="Google Shape;1104;p30"/>
          <p:cNvSpPr txBox="1"/>
          <p:nvPr/>
        </p:nvSpPr>
        <p:spPr>
          <a:xfrm>
            <a:off x="8016178" y="2203462"/>
            <a:ext cx="227318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Cost of Permutation Step</a:t>
            </a:r>
            <a:endParaRPr/>
          </a:p>
        </p:txBody>
      </p:sp>
      <p:sp>
        <p:nvSpPr>
          <p:cNvPr id="1105" name="Google Shape;1105;p30"/>
          <p:cNvSpPr txBox="1"/>
          <p:nvPr/>
        </p:nvSpPr>
        <p:spPr>
          <a:xfrm>
            <a:off x="7432364" y="3988286"/>
            <a:ext cx="5838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28%</a:t>
            </a:r>
            <a:endParaRPr/>
          </a:p>
        </p:txBody>
      </p:sp>
      <p:sp>
        <p:nvSpPr>
          <p:cNvPr id="1106" name="Google Shape;1106;p30"/>
          <p:cNvSpPr txBox="1"/>
          <p:nvPr/>
        </p:nvSpPr>
        <p:spPr>
          <a:xfrm>
            <a:off x="8151947" y="3560782"/>
            <a:ext cx="5838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48%</a:t>
            </a:r>
            <a:endParaRPr/>
          </a:p>
        </p:txBody>
      </p:sp>
      <p:sp>
        <p:nvSpPr>
          <p:cNvPr id="1107" name="Google Shape;1107;p30"/>
          <p:cNvSpPr txBox="1"/>
          <p:nvPr/>
        </p:nvSpPr>
        <p:spPr>
          <a:xfrm>
            <a:off x="8894460" y="3558752"/>
            <a:ext cx="5838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48%</a:t>
            </a:r>
            <a:endParaRPr/>
          </a:p>
        </p:txBody>
      </p:sp>
      <p:sp>
        <p:nvSpPr>
          <p:cNvPr id="1108" name="Google Shape;1108;p30"/>
          <p:cNvSpPr txBox="1"/>
          <p:nvPr/>
        </p:nvSpPr>
        <p:spPr>
          <a:xfrm>
            <a:off x="9612968" y="3163046"/>
            <a:ext cx="5838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66%</a:t>
            </a:r>
            <a:endParaRPr/>
          </a:p>
        </p:txBody>
      </p:sp>
      <p:pic>
        <p:nvPicPr>
          <p:cNvPr id="1109" name="Google Shape;1109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391" y="2365753"/>
            <a:ext cx="5509301" cy="3273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0" name="Google Shape;1110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3321" y="2215793"/>
            <a:ext cx="5538664" cy="3583841"/>
          </a:xfrm>
          <a:prstGeom prst="rect">
            <a:avLst/>
          </a:prstGeom>
          <a:noFill/>
          <a:ln>
            <a:noFill/>
          </a:ln>
        </p:spPr>
      </p:pic>
      <p:sp>
        <p:nvSpPr>
          <p:cNvPr id="1111" name="Google Shape;1111;p30"/>
          <p:cNvSpPr/>
          <p:nvPr/>
        </p:nvSpPr>
        <p:spPr>
          <a:xfrm>
            <a:off x="373211" y="2525992"/>
            <a:ext cx="1230549" cy="220758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2" name="Google Shape;1112;p30"/>
          <p:cNvSpPr/>
          <p:nvPr/>
        </p:nvSpPr>
        <p:spPr>
          <a:xfrm>
            <a:off x="577501" y="4892441"/>
            <a:ext cx="1059039" cy="214269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3" name="Google Shape;1113;p30"/>
          <p:cNvSpPr/>
          <p:nvPr/>
        </p:nvSpPr>
        <p:spPr>
          <a:xfrm>
            <a:off x="679972" y="3534012"/>
            <a:ext cx="1035600" cy="268588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4" name="Google Shape;1114;p30"/>
          <p:cNvSpPr/>
          <p:nvPr/>
        </p:nvSpPr>
        <p:spPr>
          <a:xfrm>
            <a:off x="0" y="293552"/>
            <a:ext cx="171450" cy="1163773"/>
          </a:xfrm>
          <a:prstGeom prst="rect">
            <a:avLst/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5" name="Google Shape;1115;p30"/>
          <p:cNvSpPr/>
          <p:nvPr/>
        </p:nvSpPr>
        <p:spPr>
          <a:xfrm rot="10800000">
            <a:off x="7643812" y="-20660"/>
            <a:ext cx="4548187" cy="406536"/>
          </a:xfrm>
          <a:prstGeom prst="snip1Rect">
            <a:avLst>
              <a:gd name="adj" fmla="val 50000"/>
            </a:avLst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6" name="Google Shape;1116;p30"/>
          <p:cNvSpPr txBox="1"/>
          <p:nvPr/>
        </p:nvSpPr>
        <p:spPr>
          <a:xfrm>
            <a:off x="709448" y="508276"/>
            <a:ext cx="82611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Concatenate and Arrange</a:t>
            </a:r>
            <a:endParaRPr/>
          </a:p>
        </p:txBody>
      </p:sp>
      <p:sp>
        <p:nvSpPr>
          <p:cNvPr id="1117" name="Google Shape;1117;p30"/>
          <p:cNvSpPr txBox="1"/>
          <p:nvPr/>
        </p:nvSpPr>
        <p:spPr>
          <a:xfrm>
            <a:off x="7851229" y="0"/>
            <a:ext cx="40990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TECHNIQUES</a:t>
            </a:r>
            <a:endParaRPr/>
          </a:p>
        </p:txBody>
      </p:sp>
      <p:sp>
        <p:nvSpPr>
          <p:cNvPr id="1118" name="Google Shape;1118;p30"/>
          <p:cNvSpPr txBox="1"/>
          <p:nvPr/>
        </p:nvSpPr>
        <p:spPr>
          <a:xfrm>
            <a:off x="10338944" y="2869590"/>
            <a:ext cx="5838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78%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31"/>
          <p:cNvSpPr/>
          <p:nvPr/>
        </p:nvSpPr>
        <p:spPr>
          <a:xfrm>
            <a:off x="0" y="293552"/>
            <a:ext cx="171450" cy="1163773"/>
          </a:xfrm>
          <a:prstGeom prst="rect">
            <a:avLst/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5" name="Google Shape;1125;p31"/>
          <p:cNvSpPr/>
          <p:nvPr/>
        </p:nvSpPr>
        <p:spPr>
          <a:xfrm rot="10800000">
            <a:off x="7643812" y="-20660"/>
            <a:ext cx="4548187" cy="406536"/>
          </a:xfrm>
          <a:prstGeom prst="snip1Rect">
            <a:avLst>
              <a:gd name="adj" fmla="val 50000"/>
            </a:avLst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6" name="Google Shape;1126;p31"/>
          <p:cNvSpPr txBox="1"/>
          <p:nvPr/>
        </p:nvSpPr>
        <p:spPr>
          <a:xfrm>
            <a:off x="709448" y="508276"/>
            <a:ext cx="82611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Force-Directed Annealing</a:t>
            </a:r>
            <a:endParaRPr/>
          </a:p>
        </p:txBody>
      </p:sp>
      <p:sp>
        <p:nvSpPr>
          <p:cNvPr id="1127" name="Google Shape;1127;p31"/>
          <p:cNvSpPr txBox="1"/>
          <p:nvPr/>
        </p:nvSpPr>
        <p:spPr>
          <a:xfrm>
            <a:off x="1471394" y="1696072"/>
            <a:ext cx="47086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Vertex-Vertex Attraction</a:t>
            </a:r>
            <a:endParaRPr/>
          </a:p>
        </p:txBody>
      </p:sp>
      <p:sp>
        <p:nvSpPr>
          <p:cNvPr id="1128" name="Google Shape;1128;p31"/>
          <p:cNvSpPr/>
          <p:nvPr/>
        </p:nvSpPr>
        <p:spPr>
          <a:xfrm>
            <a:off x="709449" y="1696072"/>
            <a:ext cx="461665" cy="461665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129" name="Google Shape;1129;p31"/>
          <p:cNvSpPr/>
          <p:nvPr/>
        </p:nvSpPr>
        <p:spPr>
          <a:xfrm>
            <a:off x="709448" y="2855506"/>
            <a:ext cx="457200" cy="45720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130" name="Google Shape;1130;p31"/>
          <p:cNvSpPr txBox="1"/>
          <p:nvPr/>
        </p:nvSpPr>
        <p:spPr>
          <a:xfrm>
            <a:off x="1471394" y="2855506"/>
            <a:ext cx="47086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Edge-Edge Repulsion</a:t>
            </a:r>
            <a:endParaRPr/>
          </a:p>
        </p:txBody>
      </p:sp>
      <p:sp>
        <p:nvSpPr>
          <p:cNvPr id="1131" name="Google Shape;1131;p31"/>
          <p:cNvSpPr txBox="1"/>
          <p:nvPr/>
        </p:nvSpPr>
        <p:spPr>
          <a:xfrm>
            <a:off x="1466927" y="4010476"/>
            <a:ext cx="47086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Magnetic Dipole </a:t>
            </a:r>
            <a:endParaRPr/>
          </a:p>
        </p:txBody>
      </p:sp>
      <p:sp>
        <p:nvSpPr>
          <p:cNvPr id="1132" name="Google Shape;1132;p31"/>
          <p:cNvSpPr/>
          <p:nvPr/>
        </p:nvSpPr>
        <p:spPr>
          <a:xfrm>
            <a:off x="704982" y="4010475"/>
            <a:ext cx="461666" cy="461666"/>
          </a:xfrm>
          <a:prstGeom prst="ellipse">
            <a:avLst/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133" name="Google Shape;1133;p31"/>
          <p:cNvSpPr txBox="1"/>
          <p:nvPr/>
        </p:nvSpPr>
        <p:spPr>
          <a:xfrm>
            <a:off x="7851229" y="0"/>
            <a:ext cx="40990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TECHNIQUES</a:t>
            </a:r>
            <a:endParaRPr/>
          </a:p>
        </p:txBody>
      </p:sp>
      <p:sp>
        <p:nvSpPr>
          <p:cNvPr id="1134" name="Google Shape;1134;p31"/>
          <p:cNvSpPr txBox="1"/>
          <p:nvPr/>
        </p:nvSpPr>
        <p:spPr>
          <a:xfrm>
            <a:off x="7417808" y="6305339"/>
            <a:ext cx="22860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http://jsfiddle.net/4sq4F/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5" name="Google Shape;1135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54389" y="1275621"/>
            <a:ext cx="5812912" cy="4756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/>
          <p:nvPr/>
        </p:nvSpPr>
        <p:spPr>
          <a:xfrm rot="10800000">
            <a:off x="7643812" y="-20660"/>
            <a:ext cx="4548187" cy="406536"/>
          </a:xfrm>
          <a:prstGeom prst="snip1Rect">
            <a:avLst>
              <a:gd name="adj" fmla="val 50000"/>
            </a:avLst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7851229" y="0"/>
            <a:ext cx="40990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OVERVIEW</a:t>
            </a:r>
            <a:endParaRPr/>
          </a:p>
        </p:txBody>
      </p:sp>
      <p:sp>
        <p:nvSpPr>
          <p:cNvPr id="105" name="Google Shape;105;p14"/>
          <p:cNvSpPr txBox="1"/>
          <p:nvPr/>
        </p:nvSpPr>
        <p:spPr>
          <a:xfrm>
            <a:off x="709448" y="508276"/>
            <a:ext cx="103310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NISQ to Fault-Tolerant Quantum Computers</a:t>
            </a:r>
            <a:endParaRPr/>
          </a:p>
        </p:txBody>
      </p:sp>
      <p:sp>
        <p:nvSpPr>
          <p:cNvPr id="106" name="Google Shape;106;p14"/>
          <p:cNvSpPr/>
          <p:nvPr/>
        </p:nvSpPr>
        <p:spPr>
          <a:xfrm>
            <a:off x="0" y="293552"/>
            <a:ext cx="171450" cy="1163773"/>
          </a:xfrm>
          <a:prstGeom prst="rect">
            <a:avLst/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0520" y="1947600"/>
            <a:ext cx="6543827" cy="385131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4"/>
          <p:cNvSpPr/>
          <p:nvPr/>
        </p:nvSpPr>
        <p:spPr>
          <a:xfrm>
            <a:off x="6679769" y="4184543"/>
            <a:ext cx="139485" cy="13948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4"/>
          <p:cNvSpPr/>
          <p:nvPr/>
        </p:nvSpPr>
        <p:spPr>
          <a:xfrm>
            <a:off x="6646193" y="4305947"/>
            <a:ext cx="139485" cy="13948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4"/>
          <p:cNvSpPr/>
          <p:nvPr/>
        </p:nvSpPr>
        <p:spPr>
          <a:xfrm>
            <a:off x="6801173" y="4476425"/>
            <a:ext cx="139485" cy="13948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6754679" y="4088969"/>
            <a:ext cx="139485" cy="13948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1" name="Google Shape;1141;p32"/>
          <p:cNvCxnSpPr/>
          <p:nvPr/>
        </p:nvCxnSpPr>
        <p:spPr>
          <a:xfrm flipH="1">
            <a:off x="5981308" y="3086522"/>
            <a:ext cx="597494" cy="254989"/>
          </a:xfrm>
          <a:prstGeom prst="straightConnector1">
            <a:avLst/>
          </a:prstGeom>
          <a:noFill/>
          <a:ln w="19050" cap="flat" cmpd="sng">
            <a:solidFill>
              <a:srgbClr val="4472C4">
                <a:alpha val="4980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42" name="Google Shape;1142;p32"/>
          <p:cNvCxnSpPr/>
          <p:nvPr/>
        </p:nvCxnSpPr>
        <p:spPr>
          <a:xfrm rot="10800000">
            <a:off x="6036187" y="3338585"/>
            <a:ext cx="724063" cy="361456"/>
          </a:xfrm>
          <a:prstGeom prst="straightConnector1">
            <a:avLst/>
          </a:prstGeom>
          <a:noFill/>
          <a:ln w="19050" cap="flat" cmpd="sng">
            <a:solidFill>
              <a:srgbClr val="4472C4">
                <a:alpha val="4980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43" name="Google Shape;1143;p32"/>
          <p:cNvCxnSpPr/>
          <p:nvPr/>
        </p:nvCxnSpPr>
        <p:spPr>
          <a:xfrm rot="10800000" flipH="1">
            <a:off x="6035608" y="3359549"/>
            <a:ext cx="14008" cy="811574"/>
          </a:xfrm>
          <a:prstGeom prst="straightConnector1">
            <a:avLst/>
          </a:prstGeom>
          <a:noFill/>
          <a:ln w="19050" cap="flat" cmpd="sng">
            <a:solidFill>
              <a:srgbClr val="4472C4">
                <a:alpha val="4980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44" name="Google Shape;1144;p32"/>
          <p:cNvCxnSpPr/>
          <p:nvPr/>
        </p:nvCxnSpPr>
        <p:spPr>
          <a:xfrm flipH="1">
            <a:off x="5209603" y="3086522"/>
            <a:ext cx="550703" cy="732443"/>
          </a:xfrm>
          <a:prstGeom prst="straightConnector1">
            <a:avLst/>
          </a:prstGeom>
          <a:noFill/>
          <a:ln w="19050" cap="flat" cmpd="sng">
            <a:solidFill>
              <a:srgbClr val="4472C4">
                <a:alpha val="4980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45" name="Google Shape;1145;p32"/>
          <p:cNvSpPr/>
          <p:nvPr/>
        </p:nvSpPr>
        <p:spPr>
          <a:xfrm>
            <a:off x="6811719" y="3087444"/>
            <a:ext cx="290456" cy="290456"/>
          </a:xfrm>
          <a:prstGeom prst="ellipse">
            <a:avLst/>
          </a:prstGeom>
          <a:solidFill>
            <a:srgbClr val="FFC000"/>
          </a:solidFill>
          <a:ln w="9525" cap="flat" cmpd="sng">
            <a:solidFill>
              <a:srgbClr val="7F6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6" name="Google Shape;1146;p32"/>
          <p:cNvSpPr/>
          <p:nvPr/>
        </p:nvSpPr>
        <p:spPr>
          <a:xfrm>
            <a:off x="7098837" y="3818965"/>
            <a:ext cx="290456" cy="290456"/>
          </a:xfrm>
          <a:prstGeom prst="ellipse">
            <a:avLst/>
          </a:prstGeom>
          <a:solidFill>
            <a:srgbClr val="FFC000"/>
          </a:solidFill>
          <a:ln w="9525" cap="flat" cmpd="sng">
            <a:solidFill>
              <a:srgbClr val="7F6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32"/>
          <p:cNvSpPr/>
          <p:nvPr/>
        </p:nvSpPr>
        <p:spPr>
          <a:xfrm>
            <a:off x="6211084" y="4423186"/>
            <a:ext cx="290456" cy="290456"/>
          </a:xfrm>
          <a:prstGeom prst="ellipse">
            <a:avLst/>
          </a:prstGeom>
          <a:solidFill>
            <a:srgbClr val="FFC000"/>
          </a:solidFill>
          <a:ln w="9525" cap="flat" cmpd="sng">
            <a:solidFill>
              <a:srgbClr val="7F6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8" name="Google Shape;1148;p32"/>
          <p:cNvSpPr/>
          <p:nvPr/>
        </p:nvSpPr>
        <p:spPr>
          <a:xfrm>
            <a:off x="6023902" y="2499307"/>
            <a:ext cx="290456" cy="290456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9" name="Google Shape;1149;p32"/>
          <p:cNvSpPr/>
          <p:nvPr/>
        </p:nvSpPr>
        <p:spPr>
          <a:xfrm>
            <a:off x="4626123" y="4132730"/>
            <a:ext cx="290456" cy="290456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50" name="Google Shape;1150;p32"/>
          <p:cNvCxnSpPr>
            <a:endCxn id="1147" idx="1"/>
          </p:cNvCxnSpPr>
          <p:nvPr/>
        </p:nvCxnSpPr>
        <p:spPr>
          <a:xfrm>
            <a:off x="4858920" y="2646522"/>
            <a:ext cx="1394700" cy="1819200"/>
          </a:xfrm>
          <a:prstGeom prst="straightConnector1">
            <a:avLst/>
          </a:prstGeom>
          <a:noFill/>
          <a:ln w="19050" cap="flat" cmpd="sng">
            <a:solidFill>
              <a:srgbClr val="4472C4">
                <a:alpha val="4980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1" name="Google Shape;1151;p32"/>
          <p:cNvCxnSpPr/>
          <p:nvPr/>
        </p:nvCxnSpPr>
        <p:spPr>
          <a:xfrm>
            <a:off x="4874043" y="2585917"/>
            <a:ext cx="2249648" cy="1337286"/>
          </a:xfrm>
          <a:prstGeom prst="straightConnector1">
            <a:avLst/>
          </a:prstGeom>
          <a:noFill/>
          <a:ln w="19050" cap="flat" cmpd="sng">
            <a:solidFill>
              <a:srgbClr val="4472C4">
                <a:alpha val="4980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2" name="Google Shape;1152;p32"/>
          <p:cNvCxnSpPr/>
          <p:nvPr/>
        </p:nvCxnSpPr>
        <p:spPr>
          <a:xfrm>
            <a:off x="4916579" y="2535144"/>
            <a:ext cx="1916656" cy="655797"/>
          </a:xfrm>
          <a:prstGeom prst="straightConnector1">
            <a:avLst/>
          </a:prstGeom>
          <a:noFill/>
          <a:ln w="19050" cap="flat" cmpd="sng">
            <a:solidFill>
              <a:srgbClr val="4472C4">
                <a:alpha val="4980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3" name="Google Shape;1153;p32"/>
          <p:cNvCxnSpPr>
            <a:stCxn id="1149" idx="7"/>
            <a:endCxn id="1148" idx="3"/>
          </p:cNvCxnSpPr>
          <p:nvPr/>
        </p:nvCxnSpPr>
        <p:spPr>
          <a:xfrm rot="10800000" flipH="1">
            <a:off x="4874043" y="2747266"/>
            <a:ext cx="1192500" cy="1428000"/>
          </a:xfrm>
          <a:prstGeom prst="straightConnector1">
            <a:avLst/>
          </a:prstGeom>
          <a:noFill/>
          <a:ln w="19050" cap="flat" cmpd="sng">
            <a:solidFill>
              <a:srgbClr val="4472C4">
                <a:alpha val="4980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4" name="Google Shape;1154;p32"/>
          <p:cNvCxnSpPr/>
          <p:nvPr/>
        </p:nvCxnSpPr>
        <p:spPr>
          <a:xfrm>
            <a:off x="4855841" y="2506385"/>
            <a:ext cx="442101" cy="158754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55" name="Google Shape;1155;p32"/>
          <p:cNvCxnSpPr/>
          <p:nvPr/>
        </p:nvCxnSpPr>
        <p:spPr>
          <a:xfrm>
            <a:off x="4874043" y="2578690"/>
            <a:ext cx="359080" cy="224555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56" name="Google Shape;1156;p32"/>
          <p:cNvCxnSpPr/>
          <p:nvPr/>
        </p:nvCxnSpPr>
        <p:spPr>
          <a:xfrm>
            <a:off x="4869737" y="2655937"/>
            <a:ext cx="188197" cy="274977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157" name="Google Shape;1157;p32"/>
          <p:cNvSpPr/>
          <p:nvPr/>
        </p:nvSpPr>
        <p:spPr>
          <a:xfrm>
            <a:off x="4662475" y="2398462"/>
            <a:ext cx="290456" cy="290456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7F6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58" name="Google Shape;1158;p32"/>
          <p:cNvCxnSpPr>
            <a:stCxn id="1148" idx="3"/>
          </p:cNvCxnSpPr>
          <p:nvPr/>
        </p:nvCxnSpPr>
        <p:spPr>
          <a:xfrm flipH="1">
            <a:off x="5861838" y="2747227"/>
            <a:ext cx="204600" cy="2283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59" name="Google Shape;1159;p32"/>
          <p:cNvCxnSpPr>
            <a:stCxn id="1149" idx="7"/>
          </p:cNvCxnSpPr>
          <p:nvPr/>
        </p:nvCxnSpPr>
        <p:spPr>
          <a:xfrm rot="10800000" flipH="1">
            <a:off x="4874043" y="3937966"/>
            <a:ext cx="202800" cy="2373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60" name="Google Shape;1160;p32"/>
          <p:cNvCxnSpPr/>
          <p:nvPr/>
        </p:nvCxnSpPr>
        <p:spPr>
          <a:xfrm rot="10800000">
            <a:off x="6486537" y="3069964"/>
            <a:ext cx="333663" cy="120977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61" name="Google Shape;1161;p32"/>
          <p:cNvCxnSpPr/>
          <p:nvPr/>
        </p:nvCxnSpPr>
        <p:spPr>
          <a:xfrm rot="10800000">
            <a:off x="6811719" y="3722147"/>
            <a:ext cx="311972" cy="197624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62" name="Google Shape;1162;p32"/>
          <p:cNvCxnSpPr/>
          <p:nvPr/>
        </p:nvCxnSpPr>
        <p:spPr>
          <a:xfrm rot="10800000">
            <a:off x="6023902" y="4175266"/>
            <a:ext cx="224117" cy="28725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163" name="Google Shape;1163;p32"/>
          <p:cNvSpPr txBox="1"/>
          <p:nvPr/>
        </p:nvSpPr>
        <p:spPr>
          <a:xfrm>
            <a:off x="1128710" y="400052"/>
            <a:ext cx="39433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Vertex-Vertex Attraction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1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1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9" name="Google Shape;1169;p33"/>
          <p:cNvPicPr preferRelativeResize="0"/>
          <p:nvPr/>
        </p:nvPicPr>
        <p:blipFill rotWithShape="1">
          <a:blip r:embed="rId3">
            <a:alphaModFix/>
          </a:blip>
          <a:srcRect r="66434"/>
          <a:stretch/>
        </p:blipFill>
        <p:spPr>
          <a:xfrm>
            <a:off x="3915149" y="1457325"/>
            <a:ext cx="4361702" cy="5120640"/>
          </a:xfrm>
          <a:prstGeom prst="rect">
            <a:avLst/>
          </a:prstGeom>
          <a:noFill/>
          <a:ln>
            <a:noFill/>
          </a:ln>
        </p:spPr>
      </p:pic>
      <p:sp>
        <p:nvSpPr>
          <p:cNvPr id="1170" name="Google Shape;1170;p33"/>
          <p:cNvSpPr/>
          <p:nvPr/>
        </p:nvSpPr>
        <p:spPr>
          <a:xfrm>
            <a:off x="0" y="293552"/>
            <a:ext cx="171450" cy="1163773"/>
          </a:xfrm>
          <a:prstGeom prst="rect">
            <a:avLst/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1" name="Google Shape;1171;p33"/>
          <p:cNvSpPr/>
          <p:nvPr/>
        </p:nvSpPr>
        <p:spPr>
          <a:xfrm rot="10800000">
            <a:off x="7643812" y="-20660"/>
            <a:ext cx="4548187" cy="406536"/>
          </a:xfrm>
          <a:prstGeom prst="snip1Rect">
            <a:avLst>
              <a:gd name="adj" fmla="val 50000"/>
            </a:avLst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2" name="Google Shape;1172;p33"/>
          <p:cNvSpPr txBox="1"/>
          <p:nvPr/>
        </p:nvSpPr>
        <p:spPr>
          <a:xfrm>
            <a:off x="709448" y="508276"/>
            <a:ext cx="82611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Vertex-Vertex Attraction</a:t>
            </a:r>
            <a:endParaRPr/>
          </a:p>
        </p:txBody>
      </p:sp>
      <p:sp>
        <p:nvSpPr>
          <p:cNvPr id="1173" name="Google Shape;1173;p33"/>
          <p:cNvSpPr txBox="1"/>
          <p:nvPr/>
        </p:nvSpPr>
        <p:spPr>
          <a:xfrm>
            <a:off x="7851229" y="0"/>
            <a:ext cx="40990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FORCE-DIRECTED ANNEALING</a:t>
            </a:r>
            <a:endParaRPr/>
          </a:p>
        </p:txBody>
      </p:sp>
      <p:cxnSp>
        <p:nvCxnSpPr>
          <p:cNvPr id="1174" name="Google Shape;1174;p33"/>
          <p:cNvCxnSpPr>
            <a:stCxn id="1175" idx="3"/>
          </p:cNvCxnSpPr>
          <p:nvPr/>
        </p:nvCxnSpPr>
        <p:spPr>
          <a:xfrm>
            <a:off x="2821953" y="4701083"/>
            <a:ext cx="1093200" cy="3231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175" name="Google Shape;1175;p33"/>
          <p:cNvSpPr txBox="1"/>
          <p:nvPr/>
        </p:nvSpPr>
        <p:spPr>
          <a:xfrm>
            <a:off x="309534" y="4377918"/>
            <a:ext cx="251241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Calculated with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cycle-by-cycle simulation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1" name="Google Shape;1181;p34"/>
          <p:cNvCxnSpPr/>
          <p:nvPr/>
        </p:nvCxnSpPr>
        <p:spPr>
          <a:xfrm rot="10800000" flipH="1">
            <a:off x="4768493" y="3481658"/>
            <a:ext cx="1447546" cy="79536"/>
          </a:xfrm>
          <a:prstGeom prst="straightConnector1">
            <a:avLst/>
          </a:prstGeom>
          <a:noFill/>
          <a:ln w="19050" cap="flat" cmpd="sng">
            <a:solidFill>
              <a:srgbClr val="4472C4">
                <a:alpha val="4980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2" name="Google Shape;1182;p34"/>
          <p:cNvCxnSpPr/>
          <p:nvPr/>
        </p:nvCxnSpPr>
        <p:spPr>
          <a:xfrm>
            <a:off x="5134419" y="2617194"/>
            <a:ext cx="1040516" cy="1326267"/>
          </a:xfrm>
          <a:prstGeom prst="straightConnector1">
            <a:avLst/>
          </a:prstGeom>
          <a:noFill/>
          <a:ln w="19050" cap="flat" cmpd="sng">
            <a:solidFill>
              <a:srgbClr val="4472C4">
                <a:alpha val="4980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83" name="Google Shape;1183;p34"/>
          <p:cNvSpPr/>
          <p:nvPr/>
        </p:nvSpPr>
        <p:spPr>
          <a:xfrm>
            <a:off x="6070811" y="3819930"/>
            <a:ext cx="290456" cy="290456"/>
          </a:xfrm>
          <a:prstGeom prst="ellipse">
            <a:avLst/>
          </a:prstGeom>
          <a:solidFill>
            <a:srgbClr val="FFC000"/>
          </a:solidFill>
          <a:ln w="9525" cap="flat" cmpd="sng">
            <a:solidFill>
              <a:srgbClr val="7F6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4" name="Google Shape;1184;p34"/>
          <p:cNvSpPr/>
          <p:nvPr/>
        </p:nvSpPr>
        <p:spPr>
          <a:xfrm>
            <a:off x="5528173" y="2312629"/>
            <a:ext cx="290456" cy="290456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5" name="Google Shape;1185;p34"/>
          <p:cNvSpPr/>
          <p:nvPr/>
        </p:nvSpPr>
        <p:spPr>
          <a:xfrm>
            <a:off x="4684829" y="3886909"/>
            <a:ext cx="290456" cy="290456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86" name="Google Shape;1186;p34"/>
          <p:cNvCxnSpPr/>
          <p:nvPr/>
        </p:nvCxnSpPr>
        <p:spPr>
          <a:xfrm rot="10800000" flipH="1">
            <a:off x="4857020" y="2560550"/>
            <a:ext cx="767958" cy="1401328"/>
          </a:xfrm>
          <a:prstGeom prst="straightConnector1">
            <a:avLst/>
          </a:prstGeom>
          <a:noFill/>
          <a:ln w="19050" cap="flat" cmpd="sng">
            <a:solidFill>
              <a:srgbClr val="4472C4">
                <a:alpha val="4980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7" name="Google Shape;1187;p34"/>
          <p:cNvCxnSpPr/>
          <p:nvPr/>
        </p:nvCxnSpPr>
        <p:spPr>
          <a:xfrm rot="10800000" flipH="1">
            <a:off x="5589013" y="3005459"/>
            <a:ext cx="306224" cy="206006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188" name="Google Shape;1188;p34"/>
          <p:cNvSpPr/>
          <p:nvPr/>
        </p:nvSpPr>
        <p:spPr>
          <a:xfrm>
            <a:off x="4909349" y="2415321"/>
            <a:ext cx="290456" cy="290456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7F6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9" name="Google Shape;1189;p34"/>
          <p:cNvSpPr/>
          <p:nvPr/>
        </p:nvSpPr>
        <p:spPr>
          <a:xfrm>
            <a:off x="4519799" y="3415966"/>
            <a:ext cx="290456" cy="290456"/>
          </a:xfrm>
          <a:prstGeom prst="ellipse">
            <a:avLst/>
          </a:prstGeom>
          <a:solidFill>
            <a:srgbClr val="64A221"/>
          </a:solidFill>
          <a:ln w="9525" cap="flat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0" name="Google Shape;1190;p34"/>
          <p:cNvSpPr/>
          <p:nvPr/>
        </p:nvSpPr>
        <p:spPr>
          <a:xfrm>
            <a:off x="6150653" y="3309993"/>
            <a:ext cx="290456" cy="290456"/>
          </a:xfrm>
          <a:prstGeom prst="ellipse">
            <a:avLst/>
          </a:prstGeom>
          <a:solidFill>
            <a:srgbClr val="64A221"/>
          </a:solidFill>
          <a:ln w="9525" cap="flat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91" name="Google Shape;1191;p34"/>
          <p:cNvCxnSpPr/>
          <p:nvPr/>
        </p:nvCxnSpPr>
        <p:spPr>
          <a:xfrm>
            <a:off x="5451331" y="3508054"/>
            <a:ext cx="18934" cy="278276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92" name="Google Shape;1192;p34"/>
          <p:cNvCxnSpPr/>
          <p:nvPr/>
        </p:nvCxnSpPr>
        <p:spPr>
          <a:xfrm rot="10800000">
            <a:off x="4904570" y="3070216"/>
            <a:ext cx="338896" cy="181281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193" name="Google Shape;1193;p34"/>
          <p:cNvSpPr txBox="1"/>
          <p:nvPr/>
        </p:nvSpPr>
        <p:spPr>
          <a:xfrm>
            <a:off x="1481132" y="400052"/>
            <a:ext cx="39433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Edge-Edge Repulsion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1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9" name="Google Shape;1199;p35"/>
          <p:cNvPicPr preferRelativeResize="0"/>
          <p:nvPr/>
        </p:nvPicPr>
        <p:blipFill rotWithShape="1">
          <a:blip r:embed="rId3">
            <a:alphaModFix/>
          </a:blip>
          <a:srcRect l="33487" r="33699"/>
          <a:stretch/>
        </p:blipFill>
        <p:spPr>
          <a:xfrm>
            <a:off x="3964030" y="1457325"/>
            <a:ext cx="4263941" cy="5120640"/>
          </a:xfrm>
          <a:prstGeom prst="rect">
            <a:avLst/>
          </a:prstGeom>
          <a:noFill/>
          <a:ln>
            <a:noFill/>
          </a:ln>
        </p:spPr>
      </p:pic>
      <p:sp>
        <p:nvSpPr>
          <p:cNvPr id="1200" name="Google Shape;1200;p35"/>
          <p:cNvSpPr/>
          <p:nvPr/>
        </p:nvSpPr>
        <p:spPr>
          <a:xfrm>
            <a:off x="0" y="293552"/>
            <a:ext cx="171450" cy="1163773"/>
          </a:xfrm>
          <a:prstGeom prst="rect">
            <a:avLst/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1" name="Google Shape;1201;p35"/>
          <p:cNvSpPr/>
          <p:nvPr/>
        </p:nvSpPr>
        <p:spPr>
          <a:xfrm rot="10800000">
            <a:off x="7643812" y="-20660"/>
            <a:ext cx="4548187" cy="406536"/>
          </a:xfrm>
          <a:prstGeom prst="snip1Rect">
            <a:avLst>
              <a:gd name="adj" fmla="val 50000"/>
            </a:avLst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2" name="Google Shape;1202;p35"/>
          <p:cNvSpPr txBox="1"/>
          <p:nvPr/>
        </p:nvSpPr>
        <p:spPr>
          <a:xfrm>
            <a:off x="709448" y="508276"/>
            <a:ext cx="82611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Edge-Edge Repulsion</a:t>
            </a:r>
            <a:endParaRPr/>
          </a:p>
        </p:txBody>
      </p:sp>
      <p:sp>
        <p:nvSpPr>
          <p:cNvPr id="1203" name="Google Shape;1203;p35"/>
          <p:cNvSpPr txBox="1"/>
          <p:nvPr/>
        </p:nvSpPr>
        <p:spPr>
          <a:xfrm>
            <a:off x="7851229" y="0"/>
            <a:ext cx="40990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FORCE-DIRECTED ANNEALING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9" name="Google Shape;1209;p36"/>
          <p:cNvCxnSpPr/>
          <p:nvPr/>
        </p:nvCxnSpPr>
        <p:spPr>
          <a:xfrm>
            <a:off x="5207237" y="4269684"/>
            <a:ext cx="966839" cy="373992"/>
          </a:xfrm>
          <a:prstGeom prst="straightConnector1">
            <a:avLst/>
          </a:prstGeom>
          <a:noFill/>
          <a:ln w="19050" cap="flat" cmpd="sng">
            <a:solidFill>
              <a:srgbClr val="4472C4">
                <a:alpha val="4980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10" name="Google Shape;1210;p36"/>
          <p:cNvCxnSpPr/>
          <p:nvPr/>
        </p:nvCxnSpPr>
        <p:spPr>
          <a:xfrm flipH="1">
            <a:off x="5133949" y="2574503"/>
            <a:ext cx="1620793" cy="135472"/>
          </a:xfrm>
          <a:prstGeom prst="straightConnector1">
            <a:avLst/>
          </a:prstGeom>
          <a:noFill/>
          <a:ln w="19050" cap="flat" cmpd="sng">
            <a:solidFill>
              <a:srgbClr val="4472C4">
                <a:alpha val="4980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11" name="Google Shape;1211;p36"/>
          <p:cNvCxnSpPr/>
          <p:nvPr/>
        </p:nvCxnSpPr>
        <p:spPr>
          <a:xfrm rot="10800000" flipH="1">
            <a:off x="5133948" y="3021002"/>
            <a:ext cx="1646575" cy="80101"/>
          </a:xfrm>
          <a:prstGeom prst="straightConnector1">
            <a:avLst/>
          </a:prstGeom>
          <a:noFill/>
          <a:ln w="19050" cap="flat" cmpd="sng">
            <a:solidFill>
              <a:srgbClr val="4472C4">
                <a:alpha val="4980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12" name="Google Shape;1212;p36"/>
          <p:cNvCxnSpPr/>
          <p:nvPr/>
        </p:nvCxnSpPr>
        <p:spPr>
          <a:xfrm rot="10800000" flipH="1">
            <a:off x="5253994" y="3704371"/>
            <a:ext cx="794664" cy="532704"/>
          </a:xfrm>
          <a:prstGeom prst="straightConnector1">
            <a:avLst/>
          </a:prstGeom>
          <a:noFill/>
          <a:ln w="19050" cap="flat" cmpd="sng">
            <a:solidFill>
              <a:srgbClr val="4472C4">
                <a:alpha val="4980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13" name="Google Shape;1213;p36"/>
          <p:cNvCxnSpPr/>
          <p:nvPr/>
        </p:nvCxnSpPr>
        <p:spPr>
          <a:xfrm>
            <a:off x="6174076" y="4477080"/>
            <a:ext cx="15335" cy="234658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14" name="Google Shape;1214;p36"/>
          <p:cNvCxnSpPr/>
          <p:nvPr/>
        </p:nvCxnSpPr>
        <p:spPr>
          <a:xfrm>
            <a:off x="5317657" y="4325756"/>
            <a:ext cx="712876" cy="15071"/>
          </a:xfrm>
          <a:prstGeom prst="straightConnector1">
            <a:avLst/>
          </a:prstGeom>
          <a:noFill/>
          <a:ln w="19050" cap="flat" cmpd="sng">
            <a:solidFill>
              <a:srgbClr val="4472C4">
                <a:alpha val="4980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15" name="Google Shape;1215;p36"/>
          <p:cNvCxnSpPr/>
          <p:nvPr/>
        </p:nvCxnSpPr>
        <p:spPr>
          <a:xfrm rot="10800000" flipH="1">
            <a:off x="5317657" y="3933411"/>
            <a:ext cx="720763" cy="309459"/>
          </a:xfrm>
          <a:prstGeom prst="straightConnector1">
            <a:avLst/>
          </a:prstGeom>
          <a:noFill/>
          <a:ln w="19050" cap="flat" cmpd="sng">
            <a:solidFill>
              <a:srgbClr val="4472C4">
                <a:alpha val="4980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16" name="Google Shape;1216;p36"/>
          <p:cNvCxnSpPr/>
          <p:nvPr/>
        </p:nvCxnSpPr>
        <p:spPr>
          <a:xfrm>
            <a:off x="5359909" y="2635869"/>
            <a:ext cx="1465258" cy="686414"/>
          </a:xfrm>
          <a:prstGeom prst="straightConnector1">
            <a:avLst/>
          </a:prstGeom>
          <a:noFill/>
          <a:ln w="19050" cap="flat" cmpd="sng">
            <a:solidFill>
              <a:srgbClr val="4472C4">
                <a:alpha val="4980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17" name="Google Shape;1217;p36"/>
          <p:cNvSpPr/>
          <p:nvPr/>
        </p:nvSpPr>
        <p:spPr>
          <a:xfrm>
            <a:off x="6743365" y="3185166"/>
            <a:ext cx="290456" cy="290456"/>
          </a:xfrm>
          <a:prstGeom prst="ellipse">
            <a:avLst/>
          </a:prstGeom>
          <a:solidFill>
            <a:srgbClr val="FFC000"/>
          </a:solidFill>
          <a:ln w="9525" cap="flat" cmpd="sng">
            <a:solidFill>
              <a:srgbClr val="7F6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8" name="Google Shape;1218;p36"/>
          <p:cNvSpPr/>
          <p:nvPr/>
        </p:nvSpPr>
        <p:spPr>
          <a:xfrm>
            <a:off x="6476750" y="2181047"/>
            <a:ext cx="290456" cy="290456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9" name="Google Shape;1219;p36"/>
          <p:cNvSpPr/>
          <p:nvPr/>
        </p:nvSpPr>
        <p:spPr>
          <a:xfrm>
            <a:off x="5175895" y="3112587"/>
            <a:ext cx="290456" cy="290456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20" name="Google Shape;1220;p36"/>
          <p:cNvCxnSpPr/>
          <p:nvPr/>
        </p:nvCxnSpPr>
        <p:spPr>
          <a:xfrm rot="10800000" flipH="1">
            <a:off x="5425450" y="2411319"/>
            <a:ext cx="1105773" cy="785590"/>
          </a:xfrm>
          <a:prstGeom prst="straightConnector1">
            <a:avLst/>
          </a:prstGeom>
          <a:noFill/>
          <a:ln w="19050" cap="flat" cmpd="sng">
            <a:solidFill>
              <a:srgbClr val="4472C4">
                <a:alpha val="4980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21" name="Google Shape;1221;p36"/>
          <p:cNvSpPr/>
          <p:nvPr/>
        </p:nvSpPr>
        <p:spPr>
          <a:xfrm>
            <a:off x="5151255" y="2450262"/>
            <a:ext cx="290456" cy="290456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7F6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2" name="Google Shape;1222;p36"/>
          <p:cNvSpPr/>
          <p:nvPr/>
        </p:nvSpPr>
        <p:spPr>
          <a:xfrm>
            <a:off x="5069453" y="4139052"/>
            <a:ext cx="290456" cy="290456"/>
          </a:xfrm>
          <a:prstGeom prst="ellipse">
            <a:avLst/>
          </a:prstGeom>
          <a:solidFill>
            <a:srgbClr val="64A221"/>
          </a:solidFill>
          <a:ln w="9525" cap="flat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3" name="Google Shape;1223;p36"/>
          <p:cNvSpPr/>
          <p:nvPr/>
        </p:nvSpPr>
        <p:spPr>
          <a:xfrm>
            <a:off x="5996658" y="3727277"/>
            <a:ext cx="290456" cy="290456"/>
          </a:xfrm>
          <a:prstGeom prst="ellipse">
            <a:avLst/>
          </a:prstGeom>
          <a:solidFill>
            <a:srgbClr val="64A221"/>
          </a:solidFill>
          <a:ln w="9525" cap="flat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4" name="Google Shape;1224;p36"/>
          <p:cNvSpPr/>
          <p:nvPr/>
        </p:nvSpPr>
        <p:spPr>
          <a:xfrm>
            <a:off x="6020139" y="4197494"/>
            <a:ext cx="290456" cy="290456"/>
          </a:xfrm>
          <a:prstGeom prst="ellipse">
            <a:avLst/>
          </a:prstGeom>
          <a:solidFill>
            <a:srgbClr val="64A221"/>
          </a:solidFill>
          <a:ln w="9525" cap="flat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5" name="Google Shape;1225;p36"/>
          <p:cNvSpPr txBox="1"/>
          <p:nvPr/>
        </p:nvSpPr>
        <p:spPr>
          <a:xfrm>
            <a:off x="5133948" y="2356963"/>
            <a:ext cx="262898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/>
          </a:p>
        </p:txBody>
      </p:sp>
      <p:sp>
        <p:nvSpPr>
          <p:cNvPr id="1226" name="Google Shape;1226;p36"/>
          <p:cNvSpPr txBox="1"/>
          <p:nvPr/>
        </p:nvSpPr>
        <p:spPr>
          <a:xfrm>
            <a:off x="6461999" y="2083466"/>
            <a:ext cx="281366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/>
          </a:p>
        </p:txBody>
      </p:sp>
      <p:sp>
        <p:nvSpPr>
          <p:cNvPr id="1227" name="Google Shape;1227;p36"/>
          <p:cNvSpPr txBox="1"/>
          <p:nvPr/>
        </p:nvSpPr>
        <p:spPr>
          <a:xfrm>
            <a:off x="6755210" y="3054391"/>
            <a:ext cx="2173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/>
          </a:p>
        </p:txBody>
      </p:sp>
      <p:sp>
        <p:nvSpPr>
          <p:cNvPr id="1228" name="Google Shape;1228;p36"/>
          <p:cNvSpPr txBox="1"/>
          <p:nvPr/>
        </p:nvSpPr>
        <p:spPr>
          <a:xfrm>
            <a:off x="5180180" y="2994072"/>
            <a:ext cx="21693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/>
          </a:p>
        </p:txBody>
      </p:sp>
      <p:sp>
        <p:nvSpPr>
          <p:cNvPr id="1229" name="Google Shape;1229;p36"/>
          <p:cNvSpPr txBox="1"/>
          <p:nvPr/>
        </p:nvSpPr>
        <p:spPr>
          <a:xfrm>
            <a:off x="6006406" y="3609249"/>
            <a:ext cx="24035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/>
          </a:p>
        </p:txBody>
      </p:sp>
      <p:sp>
        <p:nvSpPr>
          <p:cNvPr id="1230" name="Google Shape;1230;p36"/>
          <p:cNvSpPr txBox="1"/>
          <p:nvPr/>
        </p:nvSpPr>
        <p:spPr>
          <a:xfrm>
            <a:off x="6030447" y="4081504"/>
            <a:ext cx="22606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/>
          </a:p>
        </p:txBody>
      </p:sp>
      <p:sp>
        <p:nvSpPr>
          <p:cNvPr id="1231" name="Google Shape;1231;p36"/>
          <p:cNvSpPr txBox="1"/>
          <p:nvPr/>
        </p:nvSpPr>
        <p:spPr>
          <a:xfrm>
            <a:off x="5052146" y="4031368"/>
            <a:ext cx="262898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/>
          </a:p>
        </p:txBody>
      </p:sp>
      <p:cxnSp>
        <p:nvCxnSpPr>
          <p:cNvPr id="1232" name="Google Shape;1232;p36"/>
          <p:cNvCxnSpPr/>
          <p:nvPr/>
        </p:nvCxnSpPr>
        <p:spPr>
          <a:xfrm>
            <a:off x="5308048" y="2733343"/>
            <a:ext cx="33741" cy="231908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33" name="Google Shape;1233;p36"/>
          <p:cNvCxnSpPr/>
          <p:nvPr/>
        </p:nvCxnSpPr>
        <p:spPr>
          <a:xfrm>
            <a:off x="6656537" y="2461048"/>
            <a:ext cx="40022" cy="223945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34" name="Google Shape;1234;p36"/>
          <p:cNvCxnSpPr/>
          <p:nvPr/>
        </p:nvCxnSpPr>
        <p:spPr>
          <a:xfrm rot="10800000">
            <a:off x="5270745" y="2911531"/>
            <a:ext cx="24716" cy="201057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35" name="Google Shape;1235;p36"/>
          <p:cNvCxnSpPr/>
          <p:nvPr/>
        </p:nvCxnSpPr>
        <p:spPr>
          <a:xfrm rot="10800000">
            <a:off x="6810666" y="2979076"/>
            <a:ext cx="41542" cy="207272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36" name="Google Shape;1236;p36"/>
          <p:cNvCxnSpPr/>
          <p:nvPr/>
        </p:nvCxnSpPr>
        <p:spPr>
          <a:xfrm rot="10800000" flipH="1">
            <a:off x="5235231" y="3971060"/>
            <a:ext cx="35514" cy="157334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37" name="Google Shape;1237;p36"/>
          <p:cNvCxnSpPr/>
          <p:nvPr/>
        </p:nvCxnSpPr>
        <p:spPr>
          <a:xfrm rot="10800000">
            <a:off x="6098248" y="3540139"/>
            <a:ext cx="18136" cy="18227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38" name="Google Shape;1238;p36"/>
          <p:cNvSpPr txBox="1"/>
          <p:nvPr/>
        </p:nvSpPr>
        <p:spPr>
          <a:xfrm>
            <a:off x="1749425" y="401640"/>
            <a:ext cx="39433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Magnetic Dipole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p37"/>
          <p:cNvSpPr/>
          <p:nvPr/>
        </p:nvSpPr>
        <p:spPr>
          <a:xfrm>
            <a:off x="0" y="293552"/>
            <a:ext cx="171450" cy="1163773"/>
          </a:xfrm>
          <a:prstGeom prst="rect">
            <a:avLst/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5" name="Google Shape;1245;p37"/>
          <p:cNvSpPr/>
          <p:nvPr/>
        </p:nvSpPr>
        <p:spPr>
          <a:xfrm rot="10800000">
            <a:off x="7643812" y="-20660"/>
            <a:ext cx="4548187" cy="406536"/>
          </a:xfrm>
          <a:prstGeom prst="snip1Rect">
            <a:avLst>
              <a:gd name="adj" fmla="val 50000"/>
            </a:avLst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6" name="Google Shape;1246;p37"/>
          <p:cNvSpPr txBox="1"/>
          <p:nvPr/>
        </p:nvSpPr>
        <p:spPr>
          <a:xfrm>
            <a:off x="709448" y="508276"/>
            <a:ext cx="82611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Magnetic Dipole Rotation</a:t>
            </a:r>
            <a:endParaRPr/>
          </a:p>
        </p:txBody>
      </p:sp>
      <p:sp>
        <p:nvSpPr>
          <p:cNvPr id="1247" name="Google Shape;1247;p37"/>
          <p:cNvSpPr txBox="1"/>
          <p:nvPr/>
        </p:nvSpPr>
        <p:spPr>
          <a:xfrm>
            <a:off x="7851229" y="0"/>
            <a:ext cx="40990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FORCE-DIRECTED ANNEALING</a:t>
            </a:r>
            <a:endParaRPr/>
          </a:p>
        </p:txBody>
      </p:sp>
      <p:pic>
        <p:nvPicPr>
          <p:cNvPr id="1248" name="Google Shape;1248;p37"/>
          <p:cNvPicPr preferRelativeResize="0"/>
          <p:nvPr/>
        </p:nvPicPr>
        <p:blipFill rotWithShape="1">
          <a:blip r:embed="rId3">
            <a:alphaModFix/>
          </a:blip>
          <a:srcRect l="66448"/>
          <a:stretch/>
        </p:blipFill>
        <p:spPr>
          <a:xfrm>
            <a:off x="3916001" y="1457325"/>
            <a:ext cx="4359998" cy="5120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38"/>
          <p:cNvSpPr/>
          <p:nvPr/>
        </p:nvSpPr>
        <p:spPr>
          <a:xfrm>
            <a:off x="0" y="293552"/>
            <a:ext cx="171450" cy="1163773"/>
          </a:xfrm>
          <a:prstGeom prst="rect">
            <a:avLst/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4" name="Google Shape;1254;p38"/>
          <p:cNvSpPr/>
          <p:nvPr/>
        </p:nvSpPr>
        <p:spPr>
          <a:xfrm rot="10800000">
            <a:off x="7643812" y="-20660"/>
            <a:ext cx="4548187" cy="406536"/>
          </a:xfrm>
          <a:prstGeom prst="snip1Rect">
            <a:avLst>
              <a:gd name="adj" fmla="val 50000"/>
            </a:avLst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5" name="Google Shape;1255;p38"/>
          <p:cNvSpPr txBox="1"/>
          <p:nvPr/>
        </p:nvSpPr>
        <p:spPr>
          <a:xfrm>
            <a:off x="709448" y="508276"/>
            <a:ext cx="82611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Force-Directed Annealing</a:t>
            </a:r>
            <a:endParaRPr/>
          </a:p>
        </p:txBody>
      </p:sp>
      <p:sp>
        <p:nvSpPr>
          <p:cNvPr id="1256" name="Google Shape;1256;p38"/>
          <p:cNvSpPr txBox="1"/>
          <p:nvPr/>
        </p:nvSpPr>
        <p:spPr>
          <a:xfrm>
            <a:off x="7851229" y="0"/>
            <a:ext cx="40990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HIERARCHICAL STITCHING</a:t>
            </a:r>
            <a:endParaRPr/>
          </a:p>
        </p:txBody>
      </p:sp>
      <p:pic>
        <p:nvPicPr>
          <p:cNvPr id="1257" name="Google Shape;125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0650" y="1871683"/>
            <a:ext cx="9410700" cy="370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39"/>
          <p:cNvSpPr/>
          <p:nvPr/>
        </p:nvSpPr>
        <p:spPr>
          <a:xfrm>
            <a:off x="0" y="293552"/>
            <a:ext cx="171450" cy="1163773"/>
          </a:xfrm>
          <a:prstGeom prst="rect">
            <a:avLst/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4" name="Google Shape;1264;p39"/>
          <p:cNvSpPr/>
          <p:nvPr/>
        </p:nvSpPr>
        <p:spPr>
          <a:xfrm rot="10800000">
            <a:off x="7643812" y="-20660"/>
            <a:ext cx="4548187" cy="406536"/>
          </a:xfrm>
          <a:prstGeom prst="snip1Rect">
            <a:avLst>
              <a:gd name="adj" fmla="val 50000"/>
            </a:avLst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5" name="Google Shape;1265;p39"/>
          <p:cNvSpPr txBox="1"/>
          <p:nvPr/>
        </p:nvSpPr>
        <p:spPr>
          <a:xfrm>
            <a:off x="709448" y="508276"/>
            <a:ext cx="82611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Valiant-Style Routing</a:t>
            </a:r>
            <a:endParaRPr/>
          </a:p>
        </p:txBody>
      </p:sp>
      <p:sp>
        <p:nvSpPr>
          <p:cNvPr id="1266" name="Google Shape;1266;p39"/>
          <p:cNvSpPr txBox="1"/>
          <p:nvPr/>
        </p:nvSpPr>
        <p:spPr>
          <a:xfrm>
            <a:off x="7851229" y="0"/>
            <a:ext cx="40990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HIERARCHICAL STITCHING</a:t>
            </a:r>
            <a:endParaRPr/>
          </a:p>
        </p:txBody>
      </p:sp>
      <p:pic>
        <p:nvPicPr>
          <p:cNvPr id="1267" name="Google Shape;1267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448" y="2441569"/>
            <a:ext cx="5118265" cy="3041288"/>
          </a:xfrm>
          <a:prstGeom prst="rect">
            <a:avLst/>
          </a:prstGeom>
          <a:noFill/>
          <a:ln>
            <a:noFill/>
          </a:ln>
        </p:spPr>
      </p:pic>
      <p:sp>
        <p:nvSpPr>
          <p:cNvPr id="1268" name="Google Shape;1268;p39"/>
          <p:cNvSpPr/>
          <p:nvPr/>
        </p:nvSpPr>
        <p:spPr>
          <a:xfrm>
            <a:off x="380010" y="2505693"/>
            <a:ext cx="1876302" cy="249381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9" name="Google Shape;1269;p39"/>
          <p:cNvSpPr/>
          <p:nvPr/>
        </p:nvSpPr>
        <p:spPr>
          <a:xfrm>
            <a:off x="171450" y="4843153"/>
            <a:ext cx="1876302" cy="249381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0" name="Google Shape;1270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6059" y="2113807"/>
            <a:ext cx="3211879" cy="3202957"/>
          </a:xfrm>
          <a:prstGeom prst="rect">
            <a:avLst/>
          </a:prstGeom>
          <a:noFill/>
          <a:ln>
            <a:noFill/>
          </a:ln>
        </p:spPr>
      </p:pic>
      <p:sp>
        <p:nvSpPr>
          <p:cNvPr id="1271" name="Google Shape;1271;p39"/>
          <p:cNvSpPr/>
          <p:nvPr/>
        </p:nvSpPr>
        <p:spPr>
          <a:xfrm>
            <a:off x="709449" y="3538846"/>
            <a:ext cx="869970" cy="225631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2" name="Google Shape;1272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18161" y="2249635"/>
            <a:ext cx="4248029" cy="32332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40"/>
          <p:cNvSpPr/>
          <p:nvPr/>
        </p:nvSpPr>
        <p:spPr>
          <a:xfrm>
            <a:off x="2906497" y="4068475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9" name="Google Shape;1279;p40"/>
          <p:cNvSpPr/>
          <p:nvPr/>
        </p:nvSpPr>
        <p:spPr>
          <a:xfrm>
            <a:off x="3948362" y="4054187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0" name="Google Shape;1280;p40"/>
          <p:cNvSpPr/>
          <p:nvPr/>
        </p:nvSpPr>
        <p:spPr>
          <a:xfrm>
            <a:off x="3239498" y="4722058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1" name="Google Shape;1281;p40"/>
          <p:cNvSpPr/>
          <p:nvPr/>
        </p:nvSpPr>
        <p:spPr>
          <a:xfrm>
            <a:off x="3948362" y="5047716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2" name="Google Shape;1282;p40"/>
          <p:cNvSpPr/>
          <p:nvPr/>
        </p:nvSpPr>
        <p:spPr>
          <a:xfrm>
            <a:off x="6046235" y="4077995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3" name="Google Shape;1283;p40"/>
          <p:cNvSpPr/>
          <p:nvPr/>
        </p:nvSpPr>
        <p:spPr>
          <a:xfrm>
            <a:off x="7073811" y="4077995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4" name="Google Shape;1284;p40"/>
          <p:cNvSpPr/>
          <p:nvPr/>
        </p:nvSpPr>
        <p:spPr>
          <a:xfrm>
            <a:off x="6393523" y="4717290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5" name="Google Shape;1285;p40"/>
          <p:cNvSpPr/>
          <p:nvPr/>
        </p:nvSpPr>
        <p:spPr>
          <a:xfrm>
            <a:off x="7073811" y="5028660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6" name="Google Shape;1286;p40"/>
          <p:cNvSpPr/>
          <p:nvPr/>
        </p:nvSpPr>
        <p:spPr>
          <a:xfrm>
            <a:off x="0" y="293552"/>
            <a:ext cx="171450" cy="1163773"/>
          </a:xfrm>
          <a:prstGeom prst="rect">
            <a:avLst/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7" name="Google Shape;1287;p40"/>
          <p:cNvSpPr/>
          <p:nvPr/>
        </p:nvSpPr>
        <p:spPr>
          <a:xfrm rot="10800000">
            <a:off x="7643812" y="-20660"/>
            <a:ext cx="4548187" cy="406536"/>
          </a:xfrm>
          <a:prstGeom prst="snip1Rect">
            <a:avLst>
              <a:gd name="adj" fmla="val 50000"/>
            </a:avLst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8" name="Google Shape;1288;p40"/>
          <p:cNvSpPr txBox="1"/>
          <p:nvPr/>
        </p:nvSpPr>
        <p:spPr>
          <a:xfrm>
            <a:off x="709448" y="508276"/>
            <a:ext cx="82611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Port Reassignment</a:t>
            </a:r>
            <a:endParaRPr/>
          </a:p>
        </p:txBody>
      </p:sp>
      <p:sp>
        <p:nvSpPr>
          <p:cNvPr id="1289" name="Google Shape;1289;p40"/>
          <p:cNvSpPr txBox="1"/>
          <p:nvPr/>
        </p:nvSpPr>
        <p:spPr>
          <a:xfrm>
            <a:off x="7851229" y="0"/>
            <a:ext cx="40990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HIERARCHICAL STITCHING</a:t>
            </a:r>
            <a:endParaRPr/>
          </a:p>
        </p:txBody>
      </p:sp>
      <p:sp>
        <p:nvSpPr>
          <p:cNvPr id="1290" name="Google Shape;1290;p40"/>
          <p:cNvSpPr/>
          <p:nvPr/>
        </p:nvSpPr>
        <p:spPr>
          <a:xfrm>
            <a:off x="1160537" y="2119291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1" name="Google Shape;1291;p40"/>
          <p:cNvSpPr/>
          <p:nvPr/>
        </p:nvSpPr>
        <p:spPr>
          <a:xfrm>
            <a:off x="1507825" y="2119291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2" name="Google Shape;1292;p40"/>
          <p:cNvSpPr/>
          <p:nvPr/>
        </p:nvSpPr>
        <p:spPr>
          <a:xfrm>
            <a:off x="1855113" y="2119291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3" name="Google Shape;1293;p40"/>
          <p:cNvSpPr/>
          <p:nvPr/>
        </p:nvSpPr>
        <p:spPr>
          <a:xfrm>
            <a:off x="2202401" y="2119291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4" name="Google Shape;1294;p40"/>
          <p:cNvSpPr/>
          <p:nvPr/>
        </p:nvSpPr>
        <p:spPr>
          <a:xfrm>
            <a:off x="2549689" y="2119291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5" name="Google Shape;1295;p40"/>
          <p:cNvSpPr/>
          <p:nvPr/>
        </p:nvSpPr>
        <p:spPr>
          <a:xfrm>
            <a:off x="2896977" y="2119291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6" name="Google Shape;1296;p40"/>
          <p:cNvSpPr/>
          <p:nvPr/>
        </p:nvSpPr>
        <p:spPr>
          <a:xfrm>
            <a:off x="3244266" y="2119291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7" name="Google Shape;1297;p40"/>
          <p:cNvSpPr/>
          <p:nvPr/>
        </p:nvSpPr>
        <p:spPr>
          <a:xfrm>
            <a:off x="3591554" y="2119291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8" name="Google Shape;1298;p40"/>
          <p:cNvSpPr/>
          <p:nvPr/>
        </p:nvSpPr>
        <p:spPr>
          <a:xfrm>
            <a:off x="3938842" y="2119291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9" name="Google Shape;1299;p40"/>
          <p:cNvSpPr/>
          <p:nvPr/>
        </p:nvSpPr>
        <p:spPr>
          <a:xfrm>
            <a:off x="4286130" y="2119291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0" name="Google Shape;1300;p40"/>
          <p:cNvSpPr/>
          <p:nvPr/>
        </p:nvSpPr>
        <p:spPr>
          <a:xfrm>
            <a:off x="4633418" y="2119291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1" name="Google Shape;1301;p40"/>
          <p:cNvSpPr/>
          <p:nvPr/>
        </p:nvSpPr>
        <p:spPr>
          <a:xfrm>
            <a:off x="4980706" y="2119291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2" name="Google Shape;1302;p40"/>
          <p:cNvSpPr/>
          <p:nvPr/>
        </p:nvSpPr>
        <p:spPr>
          <a:xfrm>
            <a:off x="1160537" y="2444949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3" name="Google Shape;1303;p40"/>
          <p:cNvSpPr/>
          <p:nvPr/>
        </p:nvSpPr>
        <p:spPr>
          <a:xfrm>
            <a:off x="1507825" y="2444949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4" name="Google Shape;1304;p40"/>
          <p:cNvSpPr/>
          <p:nvPr/>
        </p:nvSpPr>
        <p:spPr>
          <a:xfrm>
            <a:off x="1855113" y="2444949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5" name="Google Shape;1305;p40"/>
          <p:cNvSpPr/>
          <p:nvPr/>
        </p:nvSpPr>
        <p:spPr>
          <a:xfrm>
            <a:off x="2202401" y="2444949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6" name="Google Shape;1306;p40"/>
          <p:cNvSpPr/>
          <p:nvPr/>
        </p:nvSpPr>
        <p:spPr>
          <a:xfrm>
            <a:off x="2549689" y="2444949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7" name="Google Shape;1307;p40"/>
          <p:cNvSpPr/>
          <p:nvPr/>
        </p:nvSpPr>
        <p:spPr>
          <a:xfrm>
            <a:off x="2896977" y="2444949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8" name="Google Shape;1308;p40"/>
          <p:cNvSpPr/>
          <p:nvPr/>
        </p:nvSpPr>
        <p:spPr>
          <a:xfrm>
            <a:off x="3244266" y="2444949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9" name="Google Shape;1309;p40"/>
          <p:cNvSpPr/>
          <p:nvPr/>
        </p:nvSpPr>
        <p:spPr>
          <a:xfrm>
            <a:off x="3591554" y="2444949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0" name="Google Shape;1310;p40"/>
          <p:cNvSpPr/>
          <p:nvPr/>
        </p:nvSpPr>
        <p:spPr>
          <a:xfrm>
            <a:off x="3938842" y="2444949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1" name="Google Shape;1311;p40"/>
          <p:cNvSpPr/>
          <p:nvPr/>
        </p:nvSpPr>
        <p:spPr>
          <a:xfrm>
            <a:off x="4286130" y="2444949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2" name="Google Shape;1312;p40"/>
          <p:cNvSpPr/>
          <p:nvPr/>
        </p:nvSpPr>
        <p:spPr>
          <a:xfrm>
            <a:off x="4633418" y="2444949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3" name="Google Shape;1313;p40"/>
          <p:cNvSpPr/>
          <p:nvPr/>
        </p:nvSpPr>
        <p:spPr>
          <a:xfrm>
            <a:off x="4980706" y="2444949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4" name="Google Shape;1314;p40"/>
          <p:cNvSpPr/>
          <p:nvPr/>
        </p:nvSpPr>
        <p:spPr>
          <a:xfrm>
            <a:off x="1160537" y="2770607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5" name="Google Shape;1315;p40"/>
          <p:cNvSpPr/>
          <p:nvPr/>
        </p:nvSpPr>
        <p:spPr>
          <a:xfrm>
            <a:off x="1507825" y="2770607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6" name="Google Shape;1316;p40"/>
          <p:cNvSpPr/>
          <p:nvPr/>
        </p:nvSpPr>
        <p:spPr>
          <a:xfrm>
            <a:off x="1855113" y="2770607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7" name="Google Shape;1317;p40"/>
          <p:cNvSpPr/>
          <p:nvPr/>
        </p:nvSpPr>
        <p:spPr>
          <a:xfrm>
            <a:off x="2202401" y="2770607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40"/>
          <p:cNvSpPr/>
          <p:nvPr/>
        </p:nvSpPr>
        <p:spPr>
          <a:xfrm>
            <a:off x="2549689" y="2770607"/>
            <a:ext cx="99740" cy="9974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9" name="Google Shape;1319;p40"/>
          <p:cNvSpPr/>
          <p:nvPr/>
        </p:nvSpPr>
        <p:spPr>
          <a:xfrm>
            <a:off x="2896977" y="2770607"/>
            <a:ext cx="99740" cy="9974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0" name="Google Shape;1320;p40"/>
          <p:cNvSpPr/>
          <p:nvPr/>
        </p:nvSpPr>
        <p:spPr>
          <a:xfrm>
            <a:off x="3244266" y="2770607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1" name="Google Shape;1321;p40"/>
          <p:cNvSpPr/>
          <p:nvPr/>
        </p:nvSpPr>
        <p:spPr>
          <a:xfrm>
            <a:off x="3591554" y="2770607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2" name="Google Shape;1322;p40"/>
          <p:cNvSpPr/>
          <p:nvPr/>
        </p:nvSpPr>
        <p:spPr>
          <a:xfrm>
            <a:off x="3938842" y="2770607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3" name="Google Shape;1323;p40"/>
          <p:cNvSpPr/>
          <p:nvPr/>
        </p:nvSpPr>
        <p:spPr>
          <a:xfrm>
            <a:off x="4286130" y="2770607"/>
            <a:ext cx="99740" cy="9974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4" name="Google Shape;1324;p40"/>
          <p:cNvSpPr/>
          <p:nvPr/>
        </p:nvSpPr>
        <p:spPr>
          <a:xfrm>
            <a:off x="4633418" y="2770607"/>
            <a:ext cx="99740" cy="9974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5" name="Google Shape;1325;p40"/>
          <p:cNvSpPr/>
          <p:nvPr/>
        </p:nvSpPr>
        <p:spPr>
          <a:xfrm>
            <a:off x="4980706" y="2770607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6" name="Google Shape;1326;p40"/>
          <p:cNvSpPr/>
          <p:nvPr/>
        </p:nvSpPr>
        <p:spPr>
          <a:xfrm>
            <a:off x="1160537" y="3096265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7" name="Google Shape;1327;p40"/>
          <p:cNvSpPr/>
          <p:nvPr/>
        </p:nvSpPr>
        <p:spPr>
          <a:xfrm>
            <a:off x="1507825" y="3096265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8" name="Google Shape;1328;p40"/>
          <p:cNvSpPr/>
          <p:nvPr/>
        </p:nvSpPr>
        <p:spPr>
          <a:xfrm>
            <a:off x="1855113" y="3096265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40"/>
          <p:cNvSpPr/>
          <p:nvPr/>
        </p:nvSpPr>
        <p:spPr>
          <a:xfrm>
            <a:off x="2202401" y="3096265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0" name="Google Shape;1330;p40"/>
          <p:cNvSpPr/>
          <p:nvPr/>
        </p:nvSpPr>
        <p:spPr>
          <a:xfrm>
            <a:off x="2549689" y="3096265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1" name="Google Shape;1331;p40"/>
          <p:cNvSpPr/>
          <p:nvPr/>
        </p:nvSpPr>
        <p:spPr>
          <a:xfrm>
            <a:off x="2896977" y="3096265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2" name="Google Shape;1332;p40"/>
          <p:cNvSpPr/>
          <p:nvPr/>
        </p:nvSpPr>
        <p:spPr>
          <a:xfrm>
            <a:off x="3244266" y="3096265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3" name="Google Shape;1333;p40"/>
          <p:cNvSpPr/>
          <p:nvPr/>
        </p:nvSpPr>
        <p:spPr>
          <a:xfrm>
            <a:off x="3591554" y="3096265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4" name="Google Shape;1334;p40"/>
          <p:cNvSpPr/>
          <p:nvPr/>
        </p:nvSpPr>
        <p:spPr>
          <a:xfrm>
            <a:off x="3938842" y="3096265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5" name="Google Shape;1335;p40"/>
          <p:cNvSpPr/>
          <p:nvPr/>
        </p:nvSpPr>
        <p:spPr>
          <a:xfrm>
            <a:off x="4286130" y="3096265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40"/>
          <p:cNvSpPr/>
          <p:nvPr/>
        </p:nvSpPr>
        <p:spPr>
          <a:xfrm>
            <a:off x="4633418" y="3096265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7" name="Google Shape;1337;p40"/>
          <p:cNvSpPr/>
          <p:nvPr/>
        </p:nvSpPr>
        <p:spPr>
          <a:xfrm>
            <a:off x="4980706" y="3096265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8" name="Google Shape;1338;p40"/>
          <p:cNvSpPr/>
          <p:nvPr/>
        </p:nvSpPr>
        <p:spPr>
          <a:xfrm>
            <a:off x="1160537" y="3421923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9" name="Google Shape;1339;p40"/>
          <p:cNvSpPr/>
          <p:nvPr/>
        </p:nvSpPr>
        <p:spPr>
          <a:xfrm>
            <a:off x="1507825" y="3421923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0" name="Google Shape;1340;p40"/>
          <p:cNvSpPr/>
          <p:nvPr/>
        </p:nvSpPr>
        <p:spPr>
          <a:xfrm>
            <a:off x="1855113" y="3421923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1" name="Google Shape;1341;p40"/>
          <p:cNvSpPr/>
          <p:nvPr/>
        </p:nvSpPr>
        <p:spPr>
          <a:xfrm>
            <a:off x="2202401" y="3421923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2" name="Google Shape;1342;p40"/>
          <p:cNvSpPr/>
          <p:nvPr/>
        </p:nvSpPr>
        <p:spPr>
          <a:xfrm>
            <a:off x="2549689" y="3421923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3" name="Google Shape;1343;p40"/>
          <p:cNvSpPr/>
          <p:nvPr/>
        </p:nvSpPr>
        <p:spPr>
          <a:xfrm>
            <a:off x="2896977" y="3421923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40"/>
          <p:cNvSpPr/>
          <p:nvPr/>
        </p:nvSpPr>
        <p:spPr>
          <a:xfrm>
            <a:off x="3244266" y="3421923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5" name="Google Shape;1345;p40"/>
          <p:cNvSpPr/>
          <p:nvPr/>
        </p:nvSpPr>
        <p:spPr>
          <a:xfrm>
            <a:off x="3591554" y="3421923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6" name="Google Shape;1346;p40"/>
          <p:cNvSpPr/>
          <p:nvPr/>
        </p:nvSpPr>
        <p:spPr>
          <a:xfrm>
            <a:off x="3938842" y="3421923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7" name="Google Shape;1347;p40"/>
          <p:cNvSpPr/>
          <p:nvPr/>
        </p:nvSpPr>
        <p:spPr>
          <a:xfrm>
            <a:off x="4286130" y="3421923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8" name="Google Shape;1348;p40"/>
          <p:cNvSpPr/>
          <p:nvPr/>
        </p:nvSpPr>
        <p:spPr>
          <a:xfrm>
            <a:off x="4633418" y="3421923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9" name="Google Shape;1349;p40"/>
          <p:cNvSpPr/>
          <p:nvPr/>
        </p:nvSpPr>
        <p:spPr>
          <a:xfrm>
            <a:off x="4980706" y="3421923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0" name="Google Shape;1350;p40"/>
          <p:cNvSpPr/>
          <p:nvPr/>
        </p:nvSpPr>
        <p:spPr>
          <a:xfrm>
            <a:off x="1160537" y="3747580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1" name="Google Shape;1351;p40"/>
          <p:cNvSpPr/>
          <p:nvPr/>
        </p:nvSpPr>
        <p:spPr>
          <a:xfrm>
            <a:off x="1507825" y="3747580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2" name="Google Shape;1352;p40"/>
          <p:cNvSpPr/>
          <p:nvPr/>
        </p:nvSpPr>
        <p:spPr>
          <a:xfrm>
            <a:off x="1855113" y="3747580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3" name="Google Shape;1353;p40"/>
          <p:cNvSpPr/>
          <p:nvPr/>
        </p:nvSpPr>
        <p:spPr>
          <a:xfrm>
            <a:off x="2202401" y="3747580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4" name="Google Shape;1354;p40"/>
          <p:cNvSpPr/>
          <p:nvPr/>
        </p:nvSpPr>
        <p:spPr>
          <a:xfrm>
            <a:off x="2549689" y="3747580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5" name="Google Shape;1355;p40"/>
          <p:cNvSpPr/>
          <p:nvPr/>
        </p:nvSpPr>
        <p:spPr>
          <a:xfrm>
            <a:off x="2896977" y="3747580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6" name="Google Shape;1356;p40"/>
          <p:cNvSpPr/>
          <p:nvPr/>
        </p:nvSpPr>
        <p:spPr>
          <a:xfrm>
            <a:off x="3244266" y="3747580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7" name="Google Shape;1357;p40"/>
          <p:cNvSpPr/>
          <p:nvPr/>
        </p:nvSpPr>
        <p:spPr>
          <a:xfrm>
            <a:off x="3591554" y="3747580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8" name="Google Shape;1358;p40"/>
          <p:cNvSpPr/>
          <p:nvPr/>
        </p:nvSpPr>
        <p:spPr>
          <a:xfrm>
            <a:off x="3938842" y="3747580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9" name="Google Shape;1359;p40"/>
          <p:cNvSpPr/>
          <p:nvPr/>
        </p:nvSpPr>
        <p:spPr>
          <a:xfrm>
            <a:off x="4286130" y="3747580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0" name="Google Shape;1360;p40"/>
          <p:cNvSpPr/>
          <p:nvPr/>
        </p:nvSpPr>
        <p:spPr>
          <a:xfrm>
            <a:off x="4633418" y="3747580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1" name="Google Shape;1361;p40"/>
          <p:cNvSpPr/>
          <p:nvPr/>
        </p:nvSpPr>
        <p:spPr>
          <a:xfrm>
            <a:off x="4980706" y="3747580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40"/>
          <p:cNvSpPr/>
          <p:nvPr/>
        </p:nvSpPr>
        <p:spPr>
          <a:xfrm>
            <a:off x="1160537" y="4073238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3" name="Google Shape;1363;p40"/>
          <p:cNvSpPr/>
          <p:nvPr/>
        </p:nvSpPr>
        <p:spPr>
          <a:xfrm>
            <a:off x="1507825" y="4073238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4" name="Google Shape;1364;p40"/>
          <p:cNvSpPr/>
          <p:nvPr/>
        </p:nvSpPr>
        <p:spPr>
          <a:xfrm>
            <a:off x="1855113" y="4073238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5" name="Google Shape;1365;p40"/>
          <p:cNvSpPr/>
          <p:nvPr/>
        </p:nvSpPr>
        <p:spPr>
          <a:xfrm>
            <a:off x="2202401" y="4073238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6" name="Google Shape;1366;p40"/>
          <p:cNvSpPr/>
          <p:nvPr/>
        </p:nvSpPr>
        <p:spPr>
          <a:xfrm>
            <a:off x="2549689" y="4073238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7" name="Google Shape;1367;p40"/>
          <p:cNvSpPr/>
          <p:nvPr/>
        </p:nvSpPr>
        <p:spPr>
          <a:xfrm>
            <a:off x="2896977" y="4067182"/>
            <a:ext cx="109728" cy="109728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8" name="Google Shape;1368;p40"/>
          <p:cNvSpPr/>
          <p:nvPr/>
        </p:nvSpPr>
        <p:spPr>
          <a:xfrm>
            <a:off x="3244266" y="4073238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9" name="Google Shape;1369;p40"/>
          <p:cNvSpPr/>
          <p:nvPr/>
        </p:nvSpPr>
        <p:spPr>
          <a:xfrm>
            <a:off x="3591554" y="4073238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0" name="Google Shape;1370;p40"/>
          <p:cNvSpPr/>
          <p:nvPr/>
        </p:nvSpPr>
        <p:spPr>
          <a:xfrm>
            <a:off x="3938842" y="4052894"/>
            <a:ext cx="109728" cy="109728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1" name="Google Shape;1371;p40"/>
          <p:cNvSpPr/>
          <p:nvPr/>
        </p:nvSpPr>
        <p:spPr>
          <a:xfrm>
            <a:off x="4286130" y="4073238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2" name="Google Shape;1372;p40"/>
          <p:cNvSpPr/>
          <p:nvPr/>
        </p:nvSpPr>
        <p:spPr>
          <a:xfrm>
            <a:off x="4633418" y="4073238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3" name="Google Shape;1373;p40"/>
          <p:cNvSpPr/>
          <p:nvPr/>
        </p:nvSpPr>
        <p:spPr>
          <a:xfrm>
            <a:off x="4980706" y="4073238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4" name="Google Shape;1374;p40"/>
          <p:cNvSpPr/>
          <p:nvPr/>
        </p:nvSpPr>
        <p:spPr>
          <a:xfrm>
            <a:off x="1160537" y="4398896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5" name="Google Shape;1375;p40"/>
          <p:cNvSpPr/>
          <p:nvPr/>
        </p:nvSpPr>
        <p:spPr>
          <a:xfrm>
            <a:off x="1507825" y="4398896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6" name="Google Shape;1376;p40"/>
          <p:cNvSpPr/>
          <p:nvPr/>
        </p:nvSpPr>
        <p:spPr>
          <a:xfrm>
            <a:off x="1855113" y="4398896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7" name="Google Shape;1377;p40"/>
          <p:cNvSpPr/>
          <p:nvPr/>
        </p:nvSpPr>
        <p:spPr>
          <a:xfrm>
            <a:off x="2202401" y="4398896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8" name="Google Shape;1378;p40"/>
          <p:cNvSpPr/>
          <p:nvPr/>
        </p:nvSpPr>
        <p:spPr>
          <a:xfrm>
            <a:off x="2549689" y="4398896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9" name="Google Shape;1379;p40"/>
          <p:cNvSpPr/>
          <p:nvPr/>
        </p:nvSpPr>
        <p:spPr>
          <a:xfrm>
            <a:off x="2896977" y="4398896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0" name="Google Shape;1380;p40"/>
          <p:cNvSpPr/>
          <p:nvPr/>
        </p:nvSpPr>
        <p:spPr>
          <a:xfrm>
            <a:off x="3244266" y="4398896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1" name="Google Shape;1381;p40"/>
          <p:cNvSpPr/>
          <p:nvPr/>
        </p:nvSpPr>
        <p:spPr>
          <a:xfrm>
            <a:off x="3591554" y="4398896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2" name="Google Shape;1382;p40"/>
          <p:cNvSpPr/>
          <p:nvPr/>
        </p:nvSpPr>
        <p:spPr>
          <a:xfrm>
            <a:off x="3938842" y="4398896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3" name="Google Shape;1383;p40"/>
          <p:cNvSpPr/>
          <p:nvPr/>
        </p:nvSpPr>
        <p:spPr>
          <a:xfrm>
            <a:off x="4286130" y="4398896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4" name="Google Shape;1384;p40"/>
          <p:cNvSpPr/>
          <p:nvPr/>
        </p:nvSpPr>
        <p:spPr>
          <a:xfrm>
            <a:off x="4633418" y="4398896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5" name="Google Shape;1385;p40"/>
          <p:cNvSpPr/>
          <p:nvPr/>
        </p:nvSpPr>
        <p:spPr>
          <a:xfrm>
            <a:off x="4980706" y="4398896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6" name="Google Shape;1386;p40"/>
          <p:cNvSpPr/>
          <p:nvPr/>
        </p:nvSpPr>
        <p:spPr>
          <a:xfrm>
            <a:off x="1160537" y="4712533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7" name="Google Shape;1387;p40"/>
          <p:cNvSpPr/>
          <p:nvPr/>
        </p:nvSpPr>
        <p:spPr>
          <a:xfrm>
            <a:off x="1507825" y="4712533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8" name="Google Shape;1388;p40"/>
          <p:cNvSpPr/>
          <p:nvPr/>
        </p:nvSpPr>
        <p:spPr>
          <a:xfrm>
            <a:off x="1855113" y="4712533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9" name="Google Shape;1389;p40"/>
          <p:cNvSpPr/>
          <p:nvPr/>
        </p:nvSpPr>
        <p:spPr>
          <a:xfrm>
            <a:off x="2202401" y="4712533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0" name="Google Shape;1390;p40"/>
          <p:cNvSpPr/>
          <p:nvPr/>
        </p:nvSpPr>
        <p:spPr>
          <a:xfrm>
            <a:off x="2549689" y="4712533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1" name="Google Shape;1391;p40"/>
          <p:cNvSpPr/>
          <p:nvPr/>
        </p:nvSpPr>
        <p:spPr>
          <a:xfrm>
            <a:off x="2896977" y="4712533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2" name="Google Shape;1392;p40"/>
          <p:cNvSpPr/>
          <p:nvPr/>
        </p:nvSpPr>
        <p:spPr>
          <a:xfrm>
            <a:off x="3238210" y="4712533"/>
            <a:ext cx="109728" cy="109728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3" name="Google Shape;1393;p40"/>
          <p:cNvSpPr/>
          <p:nvPr/>
        </p:nvSpPr>
        <p:spPr>
          <a:xfrm>
            <a:off x="3591554" y="4712533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4" name="Google Shape;1394;p40"/>
          <p:cNvSpPr/>
          <p:nvPr/>
        </p:nvSpPr>
        <p:spPr>
          <a:xfrm>
            <a:off x="3938842" y="4712533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5" name="Google Shape;1395;p40"/>
          <p:cNvSpPr/>
          <p:nvPr/>
        </p:nvSpPr>
        <p:spPr>
          <a:xfrm>
            <a:off x="4286130" y="4712533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6" name="Google Shape;1396;p40"/>
          <p:cNvSpPr/>
          <p:nvPr/>
        </p:nvSpPr>
        <p:spPr>
          <a:xfrm>
            <a:off x="4633418" y="4712533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7" name="Google Shape;1397;p40"/>
          <p:cNvSpPr/>
          <p:nvPr/>
        </p:nvSpPr>
        <p:spPr>
          <a:xfrm>
            <a:off x="4980706" y="4712533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8" name="Google Shape;1398;p40"/>
          <p:cNvSpPr/>
          <p:nvPr/>
        </p:nvSpPr>
        <p:spPr>
          <a:xfrm>
            <a:off x="1160537" y="5038191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9" name="Google Shape;1399;p40"/>
          <p:cNvSpPr/>
          <p:nvPr/>
        </p:nvSpPr>
        <p:spPr>
          <a:xfrm>
            <a:off x="1507825" y="5038191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0" name="Google Shape;1400;p40"/>
          <p:cNvSpPr/>
          <p:nvPr/>
        </p:nvSpPr>
        <p:spPr>
          <a:xfrm>
            <a:off x="1855113" y="5038191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1" name="Google Shape;1401;p40"/>
          <p:cNvSpPr/>
          <p:nvPr/>
        </p:nvSpPr>
        <p:spPr>
          <a:xfrm>
            <a:off x="2202401" y="5038191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2" name="Google Shape;1402;p40"/>
          <p:cNvSpPr/>
          <p:nvPr/>
        </p:nvSpPr>
        <p:spPr>
          <a:xfrm>
            <a:off x="2549689" y="5038191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3" name="Google Shape;1403;p40"/>
          <p:cNvSpPr/>
          <p:nvPr/>
        </p:nvSpPr>
        <p:spPr>
          <a:xfrm>
            <a:off x="2896977" y="5038191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4" name="Google Shape;1404;p40"/>
          <p:cNvSpPr/>
          <p:nvPr/>
        </p:nvSpPr>
        <p:spPr>
          <a:xfrm>
            <a:off x="3244266" y="5038191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5" name="Google Shape;1405;p40"/>
          <p:cNvSpPr/>
          <p:nvPr/>
        </p:nvSpPr>
        <p:spPr>
          <a:xfrm>
            <a:off x="3591554" y="5038191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6" name="Google Shape;1406;p40"/>
          <p:cNvSpPr/>
          <p:nvPr/>
        </p:nvSpPr>
        <p:spPr>
          <a:xfrm>
            <a:off x="3938842" y="5038191"/>
            <a:ext cx="109728" cy="109728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7" name="Google Shape;1407;p40"/>
          <p:cNvSpPr/>
          <p:nvPr/>
        </p:nvSpPr>
        <p:spPr>
          <a:xfrm>
            <a:off x="4286130" y="5038191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8" name="Google Shape;1408;p40"/>
          <p:cNvSpPr/>
          <p:nvPr/>
        </p:nvSpPr>
        <p:spPr>
          <a:xfrm>
            <a:off x="4633418" y="5038191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9" name="Google Shape;1409;p40"/>
          <p:cNvSpPr/>
          <p:nvPr/>
        </p:nvSpPr>
        <p:spPr>
          <a:xfrm>
            <a:off x="4980706" y="5038191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0" name="Google Shape;1410;p40"/>
          <p:cNvSpPr/>
          <p:nvPr/>
        </p:nvSpPr>
        <p:spPr>
          <a:xfrm>
            <a:off x="1160537" y="5363848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1" name="Google Shape;1411;p40"/>
          <p:cNvSpPr/>
          <p:nvPr/>
        </p:nvSpPr>
        <p:spPr>
          <a:xfrm>
            <a:off x="1507825" y="5363848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2" name="Google Shape;1412;p40"/>
          <p:cNvSpPr/>
          <p:nvPr/>
        </p:nvSpPr>
        <p:spPr>
          <a:xfrm>
            <a:off x="1855113" y="5363848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3" name="Google Shape;1413;p40"/>
          <p:cNvSpPr/>
          <p:nvPr/>
        </p:nvSpPr>
        <p:spPr>
          <a:xfrm>
            <a:off x="2202401" y="5363848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4" name="Google Shape;1414;p40"/>
          <p:cNvSpPr/>
          <p:nvPr/>
        </p:nvSpPr>
        <p:spPr>
          <a:xfrm>
            <a:off x="2549689" y="5363848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5" name="Google Shape;1415;p40"/>
          <p:cNvSpPr/>
          <p:nvPr/>
        </p:nvSpPr>
        <p:spPr>
          <a:xfrm>
            <a:off x="2896977" y="5363848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6" name="Google Shape;1416;p40"/>
          <p:cNvSpPr/>
          <p:nvPr/>
        </p:nvSpPr>
        <p:spPr>
          <a:xfrm>
            <a:off x="3244266" y="5363848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7" name="Google Shape;1417;p40"/>
          <p:cNvSpPr/>
          <p:nvPr/>
        </p:nvSpPr>
        <p:spPr>
          <a:xfrm>
            <a:off x="3591554" y="5363848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8" name="Google Shape;1418;p40"/>
          <p:cNvSpPr/>
          <p:nvPr/>
        </p:nvSpPr>
        <p:spPr>
          <a:xfrm>
            <a:off x="4286130" y="5363848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9" name="Google Shape;1419;p40"/>
          <p:cNvSpPr/>
          <p:nvPr/>
        </p:nvSpPr>
        <p:spPr>
          <a:xfrm>
            <a:off x="4633418" y="5363848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0" name="Google Shape;1420;p40"/>
          <p:cNvSpPr/>
          <p:nvPr/>
        </p:nvSpPr>
        <p:spPr>
          <a:xfrm>
            <a:off x="4980706" y="5363848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1" name="Google Shape;1421;p40"/>
          <p:cNvSpPr/>
          <p:nvPr/>
        </p:nvSpPr>
        <p:spPr>
          <a:xfrm>
            <a:off x="1160537" y="5689506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2" name="Google Shape;1422;p40"/>
          <p:cNvSpPr/>
          <p:nvPr/>
        </p:nvSpPr>
        <p:spPr>
          <a:xfrm>
            <a:off x="1507825" y="5689506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3" name="Google Shape;1423;p40"/>
          <p:cNvSpPr/>
          <p:nvPr/>
        </p:nvSpPr>
        <p:spPr>
          <a:xfrm>
            <a:off x="1855113" y="5689506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4" name="Google Shape;1424;p40"/>
          <p:cNvSpPr/>
          <p:nvPr/>
        </p:nvSpPr>
        <p:spPr>
          <a:xfrm>
            <a:off x="2202401" y="5689506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5" name="Google Shape;1425;p40"/>
          <p:cNvSpPr/>
          <p:nvPr/>
        </p:nvSpPr>
        <p:spPr>
          <a:xfrm>
            <a:off x="2549689" y="5689506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6" name="Google Shape;1426;p40"/>
          <p:cNvSpPr/>
          <p:nvPr/>
        </p:nvSpPr>
        <p:spPr>
          <a:xfrm>
            <a:off x="2896977" y="5689506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7" name="Google Shape;1427;p40"/>
          <p:cNvSpPr/>
          <p:nvPr/>
        </p:nvSpPr>
        <p:spPr>
          <a:xfrm>
            <a:off x="3244266" y="5689506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8" name="Google Shape;1428;p40"/>
          <p:cNvSpPr/>
          <p:nvPr/>
        </p:nvSpPr>
        <p:spPr>
          <a:xfrm>
            <a:off x="3591554" y="5689506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9" name="Google Shape;1429;p40"/>
          <p:cNvSpPr/>
          <p:nvPr/>
        </p:nvSpPr>
        <p:spPr>
          <a:xfrm>
            <a:off x="3938842" y="5689506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0" name="Google Shape;1430;p40"/>
          <p:cNvSpPr/>
          <p:nvPr/>
        </p:nvSpPr>
        <p:spPr>
          <a:xfrm>
            <a:off x="4286130" y="5689506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1" name="Google Shape;1431;p40"/>
          <p:cNvSpPr/>
          <p:nvPr/>
        </p:nvSpPr>
        <p:spPr>
          <a:xfrm>
            <a:off x="4633418" y="5689506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2" name="Google Shape;1432;p40"/>
          <p:cNvSpPr/>
          <p:nvPr/>
        </p:nvSpPr>
        <p:spPr>
          <a:xfrm>
            <a:off x="4980706" y="5689506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3" name="Google Shape;1433;p40"/>
          <p:cNvSpPr/>
          <p:nvPr/>
        </p:nvSpPr>
        <p:spPr>
          <a:xfrm>
            <a:off x="3938842" y="5363848"/>
            <a:ext cx="99740" cy="99740"/>
          </a:xfrm>
          <a:prstGeom prst="smileyFace">
            <a:avLst>
              <a:gd name="adj" fmla="val 4653"/>
            </a:avLst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4" name="Google Shape;1434;p40"/>
          <p:cNvSpPr/>
          <p:nvPr/>
        </p:nvSpPr>
        <p:spPr>
          <a:xfrm>
            <a:off x="5342139" y="2114523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5" name="Google Shape;1435;p40"/>
          <p:cNvSpPr/>
          <p:nvPr/>
        </p:nvSpPr>
        <p:spPr>
          <a:xfrm>
            <a:off x="5689427" y="2114523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6" name="Google Shape;1436;p40"/>
          <p:cNvSpPr/>
          <p:nvPr/>
        </p:nvSpPr>
        <p:spPr>
          <a:xfrm>
            <a:off x="6036715" y="2114523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7" name="Google Shape;1437;p40"/>
          <p:cNvSpPr/>
          <p:nvPr/>
        </p:nvSpPr>
        <p:spPr>
          <a:xfrm>
            <a:off x="6384003" y="2114523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8" name="Google Shape;1438;p40"/>
          <p:cNvSpPr/>
          <p:nvPr/>
        </p:nvSpPr>
        <p:spPr>
          <a:xfrm>
            <a:off x="6731291" y="2114523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9" name="Google Shape;1439;p40"/>
          <p:cNvSpPr/>
          <p:nvPr/>
        </p:nvSpPr>
        <p:spPr>
          <a:xfrm>
            <a:off x="7078579" y="2114523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0" name="Google Shape;1440;p40"/>
          <p:cNvSpPr/>
          <p:nvPr/>
        </p:nvSpPr>
        <p:spPr>
          <a:xfrm>
            <a:off x="7425868" y="2114523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1" name="Google Shape;1441;p40"/>
          <p:cNvSpPr/>
          <p:nvPr/>
        </p:nvSpPr>
        <p:spPr>
          <a:xfrm>
            <a:off x="7773156" y="2114523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2" name="Google Shape;1442;p40"/>
          <p:cNvSpPr/>
          <p:nvPr/>
        </p:nvSpPr>
        <p:spPr>
          <a:xfrm>
            <a:off x="8120444" y="2114523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3" name="Google Shape;1443;p40"/>
          <p:cNvSpPr/>
          <p:nvPr/>
        </p:nvSpPr>
        <p:spPr>
          <a:xfrm>
            <a:off x="8467732" y="2114523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4" name="Google Shape;1444;p40"/>
          <p:cNvSpPr/>
          <p:nvPr/>
        </p:nvSpPr>
        <p:spPr>
          <a:xfrm>
            <a:off x="8815020" y="2114523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5" name="Google Shape;1445;p40"/>
          <p:cNvSpPr/>
          <p:nvPr/>
        </p:nvSpPr>
        <p:spPr>
          <a:xfrm>
            <a:off x="9162308" y="2114523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6" name="Google Shape;1446;p40"/>
          <p:cNvSpPr/>
          <p:nvPr/>
        </p:nvSpPr>
        <p:spPr>
          <a:xfrm>
            <a:off x="5342139" y="2440181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7" name="Google Shape;1447;p40"/>
          <p:cNvSpPr/>
          <p:nvPr/>
        </p:nvSpPr>
        <p:spPr>
          <a:xfrm>
            <a:off x="5689427" y="2440181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8" name="Google Shape;1448;p40"/>
          <p:cNvSpPr/>
          <p:nvPr/>
        </p:nvSpPr>
        <p:spPr>
          <a:xfrm>
            <a:off x="6036715" y="2440181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9" name="Google Shape;1449;p40"/>
          <p:cNvSpPr/>
          <p:nvPr/>
        </p:nvSpPr>
        <p:spPr>
          <a:xfrm>
            <a:off x="6384003" y="2440181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0" name="Google Shape;1450;p40"/>
          <p:cNvSpPr/>
          <p:nvPr/>
        </p:nvSpPr>
        <p:spPr>
          <a:xfrm>
            <a:off x="6731291" y="2440181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1" name="Google Shape;1451;p40"/>
          <p:cNvSpPr/>
          <p:nvPr/>
        </p:nvSpPr>
        <p:spPr>
          <a:xfrm>
            <a:off x="7078579" y="2440181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2" name="Google Shape;1452;p40"/>
          <p:cNvSpPr/>
          <p:nvPr/>
        </p:nvSpPr>
        <p:spPr>
          <a:xfrm>
            <a:off x="7425868" y="2440181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3" name="Google Shape;1453;p40"/>
          <p:cNvSpPr/>
          <p:nvPr/>
        </p:nvSpPr>
        <p:spPr>
          <a:xfrm>
            <a:off x="7773156" y="2440181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4" name="Google Shape;1454;p40"/>
          <p:cNvSpPr/>
          <p:nvPr/>
        </p:nvSpPr>
        <p:spPr>
          <a:xfrm>
            <a:off x="8120444" y="2440181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5" name="Google Shape;1455;p40"/>
          <p:cNvSpPr/>
          <p:nvPr/>
        </p:nvSpPr>
        <p:spPr>
          <a:xfrm>
            <a:off x="8467732" y="2440181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6" name="Google Shape;1456;p40"/>
          <p:cNvSpPr/>
          <p:nvPr/>
        </p:nvSpPr>
        <p:spPr>
          <a:xfrm>
            <a:off x="8815020" y="2440181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7" name="Google Shape;1457;p40"/>
          <p:cNvSpPr/>
          <p:nvPr/>
        </p:nvSpPr>
        <p:spPr>
          <a:xfrm>
            <a:off x="9162308" y="2440181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8" name="Google Shape;1458;p40"/>
          <p:cNvSpPr/>
          <p:nvPr/>
        </p:nvSpPr>
        <p:spPr>
          <a:xfrm>
            <a:off x="5342139" y="2765839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9" name="Google Shape;1459;p40"/>
          <p:cNvSpPr/>
          <p:nvPr/>
        </p:nvSpPr>
        <p:spPr>
          <a:xfrm>
            <a:off x="5689427" y="2765839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0" name="Google Shape;1460;p40"/>
          <p:cNvSpPr/>
          <p:nvPr/>
        </p:nvSpPr>
        <p:spPr>
          <a:xfrm>
            <a:off x="6036715" y="2765839"/>
            <a:ext cx="99740" cy="9974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1" name="Google Shape;1461;p40"/>
          <p:cNvSpPr/>
          <p:nvPr/>
        </p:nvSpPr>
        <p:spPr>
          <a:xfrm>
            <a:off x="6384003" y="2765839"/>
            <a:ext cx="99740" cy="9974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2" name="Google Shape;1462;p40"/>
          <p:cNvSpPr/>
          <p:nvPr/>
        </p:nvSpPr>
        <p:spPr>
          <a:xfrm>
            <a:off x="6731291" y="2765839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3" name="Google Shape;1463;p40"/>
          <p:cNvSpPr/>
          <p:nvPr/>
        </p:nvSpPr>
        <p:spPr>
          <a:xfrm>
            <a:off x="7078579" y="2765839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4" name="Google Shape;1464;p40"/>
          <p:cNvSpPr/>
          <p:nvPr/>
        </p:nvSpPr>
        <p:spPr>
          <a:xfrm>
            <a:off x="7425868" y="2765839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5" name="Google Shape;1465;p40"/>
          <p:cNvSpPr/>
          <p:nvPr/>
        </p:nvSpPr>
        <p:spPr>
          <a:xfrm>
            <a:off x="7773156" y="2765839"/>
            <a:ext cx="99740" cy="9974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6" name="Google Shape;1466;p40"/>
          <p:cNvSpPr/>
          <p:nvPr/>
        </p:nvSpPr>
        <p:spPr>
          <a:xfrm>
            <a:off x="8120444" y="2765839"/>
            <a:ext cx="99740" cy="9974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7" name="Google Shape;1467;p40"/>
          <p:cNvSpPr/>
          <p:nvPr/>
        </p:nvSpPr>
        <p:spPr>
          <a:xfrm>
            <a:off x="8467732" y="2765839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8" name="Google Shape;1468;p40"/>
          <p:cNvSpPr/>
          <p:nvPr/>
        </p:nvSpPr>
        <p:spPr>
          <a:xfrm>
            <a:off x="8815020" y="2765839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9" name="Google Shape;1469;p40"/>
          <p:cNvSpPr/>
          <p:nvPr/>
        </p:nvSpPr>
        <p:spPr>
          <a:xfrm>
            <a:off x="9162308" y="2765839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0" name="Google Shape;1470;p40"/>
          <p:cNvSpPr/>
          <p:nvPr/>
        </p:nvSpPr>
        <p:spPr>
          <a:xfrm>
            <a:off x="5342139" y="3091497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1" name="Google Shape;1471;p40"/>
          <p:cNvSpPr/>
          <p:nvPr/>
        </p:nvSpPr>
        <p:spPr>
          <a:xfrm>
            <a:off x="5689427" y="3091497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2" name="Google Shape;1472;p40"/>
          <p:cNvSpPr/>
          <p:nvPr/>
        </p:nvSpPr>
        <p:spPr>
          <a:xfrm>
            <a:off x="6036715" y="3091497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3" name="Google Shape;1473;p40"/>
          <p:cNvSpPr/>
          <p:nvPr/>
        </p:nvSpPr>
        <p:spPr>
          <a:xfrm>
            <a:off x="6384003" y="3091497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4" name="Google Shape;1474;p40"/>
          <p:cNvSpPr/>
          <p:nvPr/>
        </p:nvSpPr>
        <p:spPr>
          <a:xfrm>
            <a:off x="6731291" y="3091497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5" name="Google Shape;1475;p40"/>
          <p:cNvSpPr/>
          <p:nvPr/>
        </p:nvSpPr>
        <p:spPr>
          <a:xfrm>
            <a:off x="7078579" y="3091497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6" name="Google Shape;1476;p40"/>
          <p:cNvSpPr/>
          <p:nvPr/>
        </p:nvSpPr>
        <p:spPr>
          <a:xfrm>
            <a:off x="7425868" y="3091497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7" name="Google Shape;1477;p40"/>
          <p:cNvSpPr/>
          <p:nvPr/>
        </p:nvSpPr>
        <p:spPr>
          <a:xfrm>
            <a:off x="7773156" y="3091497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8" name="Google Shape;1478;p40"/>
          <p:cNvSpPr/>
          <p:nvPr/>
        </p:nvSpPr>
        <p:spPr>
          <a:xfrm>
            <a:off x="8120444" y="3091497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9" name="Google Shape;1479;p40"/>
          <p:cNvSpPr/>
          <p:nvPr/>
        </p:nvSpPr>
        <p:spPr>
          <a:xfrm>
            <a:off x="8467732" y="3091497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0" name="Google Shape;1480;p40"/>
          <p:cNvSpPr/>
          <p:nvPr/>
        </p:nvSpPr>
        <p:spPr>
          <a:xfrm>
            <a:off x="8815020" y="3091497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1" name="Google Shape;1481;p40"/>
          <p:cNvSpPr/>
          <p:nvPr/>
        </p:nvSpPr>
        <p:spPr>
          <a:xfrm>
            <a:off x="9162308" y="3091497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2" name="Google Shape;1482;p40"/>
          <p:cNvSpPr/>
          <p:nvPr/>
        </p:nvSpPr>
        <p:spPr>
          <a:xfrm>
            <a:off x="5342139" y="3417155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3" name="Google Shape;1483;p40"/>
          <p:cNvSpPr/>
          <p:nvPr/>
        </p:nvSpPr>
        <p:spPr>
          <a:xfrm>
            <a:off x="5689427" y="3417155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4" name="Google Shape;1484;p40"/>
          <p:cNvSpPr/>
          <p:nvPr/>
        </p:nvSpPr>
        <p:spPr>
          <a:xfrm>
            <a:off x="6036715" y="3417155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5" name="Google Shape;1485;p40"/>
          <p:cNvSpPr/>
          <p:nvPr/>
        </p:nvSpPr>
        <p:spPr>
          <a:xfrm>
            <a:off x="6384003" y="3417155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6" name="Google Shape;1486;p40"/>
          <p:cNvSpPr/>
          <p:nvPr/>
        </p:nvSpPr>
        <p:spPr>
          <a:xfrm>
            <a:off x="6731291" y="3417155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7" name="Google Shape;1487;p40"/>
          <p:cNvSpPr/>
          <p:nvPr/>
        </p:nvSpPr>
        <p:spPr>
          <a:xfrm>
            <a:off x="7078579" y="3417155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8" name="Google Shape;1488;p40"/>
          <p:cNvSpPr/>
          <p:nvPr/>
        </p:nvSpPr>
        <p:spPr>
          <a:xfrm>
            <a:off x="7425868" y="3417155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9" name="Google Shape;1489;p40"/>
          <p:cNvSpPr/>
          <p:nvPr/>
        </p:nvSpPr>
        <p:spPr>
          <a:xfrm>
            <a:off x="7773156" y="3417155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0" name="Google Shape;1490;p40"/>
          <p:cNvSpPr/>
          <p:nvPr/>
        </p:nvSpPr>
        <p:spPr>
          <a:xfrm>
            <a:off x="8120444" y="3417155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1" name="Google Shape;1491;p40"/>
          <p:cNvSpPr/>
          <p:nvPr/>
        </p:nvSpPr>
        <p:spPr>
          <a:xfrm>
            <a:off x="8467732" y="3417155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2" name="Google Shape;1492;p40"/>
          <p:cNvSpPr/>
          <p:nvPr/>
        </p:nvSpPr>
        <p:spPr>
          <a:xfrm>
            <a:off x="8815020" y="3417155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3" name="Google Shape;1493;p40"/>
          <p:cNvSpPr/>
          <p:nvPr/>
        </p:nvSpPr>
        <p:spPr>
          <a:xfrm>
            <a:off x="9162308" y="3417155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4" name="Google Shape;1494;p40"/>
          <p:cNvSpPr/>
          <p:nvPr/>
        </p:nvSpPr>
        <p:spPr>
          <a:xfrm>
            <a:off x="5342139" y="3742812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5" name="Google Shape;1495;p40"/>
          <p:cNvSpPr/>
          <p:nvPr/>
        </p:nvSpPr>
        <p:spPr>
          <a:xfrm>
            <a:off x="5689427" y="3742812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6" name="Google Shape;1496;p40"/>
          <p:cNvSpPr/>
          <p:nvPr/>
        </p:nvSpPr>
        <p:spPr>
          <a:xfrm>
            <a:off x="6036715" y="3742812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7" name="Google Shape;1497;p40"/>
          <p:cNvSpPr/>
          <p:nvPr/>
        </p:nvSpPr>
        <p:spPr>
          <a:xfrm>
            <a:off x="6384003" y="3742812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8" name="Google Shape;1498;p40"/>
          <p:cNvSpPr/>
          <p:nvPr/>
        </p:nvSpPr>
        <p:spPr>
          <a:xfrm>
            <a:off x="6731291" y="3742812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9" name="Google Shape;1499;p40"/>
          <p:cNvSpPr/>
          <p:nvPr/>
        </p:nvSpPr>
        <p:spPr>
          <a:xfrm>
            <a:off x="7078579" y="3742812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0" name="Google Shape;1500;p40"/>
          <p:cNvSpPr/>
          <p:nvPr/>
        </p:nvSpPr>
        <p:spPr>
          <a:xfrm>
            <a:off x="7425868" y="3742812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1" name="Google Shape;1501;p40"/>
          <p:cNvSpPr/>
          <p:nvPr/>
        </p:nvSpPr>
        <p:spPr>
          <a:xfrm>
            <a:off x="7773156" y="3742812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2" name="Google Shape;1502;p40"/>
          <p:cNvSpPr/>
          <p:nvPr/>
        </p:nvSpPr>
        <p:spPr>
          <a:xfrm>
            <a:off x="8120444" y="3742812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3" name="Google Shape;1503;p40"/>
          <p:cNvSpPr/>
          <p:nvPr/>
        </p:nvSpPr>
        <p:spPr>
          <a:xfrm>
            <a:off x="8467732" y="3742812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4" name="Google Shape;1504;p40"/>
          <p:cNvSpPr/>
          <p:nvPr/>
        </p:nvSpPr>
        <p:spPr>
          <a:xfrm>
            <a:off x="8815020" y="3742812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5" name="Google Shape;1505;p40"/>
          <p:cNvSpPr/>
          <p:nvPr/>
        </p:nvSpPr>
        <p:spPr>
          <a:xfrm>
            <a:off x="9162308" y="3742812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6" name="Google Shape;1506;p40"/>
          <p:cNvSpPr/>
          <p:nvPr/>
        </p:nvSpPr>
        <p:spPr>
          <a:xfrm>
            <a:off x="5342139" y="4068470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7" name="Google Shape;1507;p40"/>
          <p:cNvSpPr/>
          <p:nvPr/>
        </p:nvSpPr>
        <p:spPr>
          <a:xfrm>
            <a:off x="5689427" y="4068470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8" name="Google Shape;1508;p40"/>
          <p:cNvSpPr/>
          <p:nvPr/>
        </p:nvSpPr>
        <p:spPr>
          <a:xfrm>
            <a:off x="6036715" y="4068470"/>
            <a:ext cx="109728" cy="109728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9" name="Google Shape;1509;p40"/>
          <p:cNvSpPr/>
          <p:nvPr/>
        </p:nvSpPr>
        <p:spPr>
          <a:xfrm>
            <a:off x="6384003" y="4068470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0" name="Google Shape;1510;p40"/>
          <p:cNvSpPr/>
          <p:nvPr/>
        </p:nvSpPr>
        <p:spPr>
          <a:xfrm>
            <a:off x="6731291" y="4068470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1" name="Google Shape;1511;p40"/>
          <p:cNvSpPr/>
          <p:nvPr/>
        </p:nvSpPr>
        <p:spPr>
          <a:xfrm>
            <a:off x="7072523" y="4068470"/>
            <a:ext cx="109728" cy="109728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2" name="Google Shape;1512;p40"/>
          <p:cNvSpPr/>
          <p:nvPr/>
        </p:nvSpPr>
        <p:spPr>
          <a:xfrm>
            <a:off x="7425868" y="4068470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3" name="Google Shape;1513;p40"/>
          <p:cNvSpPr/>
          <p:nvPr/>
        </p:nvSpPr>
        <p:spPr>
          <a:xfrm>
            <a:off x="7773156" y="4068470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4" name="Google Shape;1514;p40"/>
          <p:cNvSpPr/>
          <p:nvPr/>
        </p:nvSpPr>
        <p:spPr>
          <a:xfrm>
            <a:off x="8120444" y="4068470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5" name="Google Shape;1515;p40"/>
          <p:cNvSpPr/>
          <p:nvPr/>
        </p:nvSpPr>
        <p:spPr>
          <a:xfrm>
            <a:off x="8467732" y="4068470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6" name="Google Shape;1516;p40"/>
          <p:cNvSpPr/>
          <p:nvPr/>
        </p:nvSpPr>
        <p:spPr>
          <a:xfrm>
            <a:off x="8815020" y="4068470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7" name="Google Shape;1517;p40"/>
          <p:cNvSpPr/>
          <p:nvPr/>
        </p:nvSpPr>
        <p:spPr>
          <a:xfrm>
            <a:off x="9162308" y="4068470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8" name="Google Shape;1518;p40"/>
          <p:cNvSpPr/>
          <p:nvPr/>
        </p:nvSpPr>
        <p:spPr>
          <a:xfrm>
            <a:off x="5342139" y="4394128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9" name="Google Shape;1519;p40"/>
          <p:cNvSpPr/>
          <p:nvPr/>
        </p:nvSpPr>
        <p:spPr>
          <a:xfrm>
            <a:off x="5689427" y="4394128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0" name="Google Shape;1520;p40"/>
          <p:cNvSpPr/>
          <p:nvPr/>
        </p:nvSpPr>
        <p:spPr>
          <a:xfrm>
            <a:off x="6036715" y="4394128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1" name="Google Shape;1521;p40"/>
          <p:cNvSpPr/>
          <p:nvPr/>
        </p:nvSpPr>
        <p:spPr>
          <a:xfrm>
            <a:off x="6384003" y="4394128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2" name="Google Shape;1522;p40"/>
          <p:cNvSpPr/>
          <p:nvPr/>
        </p:nvSpPr>
        <p:spPr>
          <a:xfrm>
            <a:off x="6731291" y="4394128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3" name="Google Shape;1523;p40"/>
          <p:cNvSpPr/>
          <p:nvPr/>
        </p:nvSpPr>
        <p:spPr>
          <a:xfrm>
            <a:off x="7078579" y="4394128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4" name="Google Shape;1524;p40"/>
          <p:cNvSpPr/>
          <p:nvPr/>
        </p:nvSpPr>
        <p:spPr>
          <a:xfrm>
            <a:off x="7425868" y="4394128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5" name="Google Shape;1525;p40"/>
          <p:cNvSpPr/>
          <p:nvPr/>
        </p:nvSpPr>
        <p:spPr>
          <a:xfrm>
            <a:off x="7773156" y="4394128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6" name="Google Shape;1526;p40"/>
          <p:cNvSpPr/>
          <p:nvPr/>
        </p:nvSpPr>
        <p:spPr>
          <a:xfrm>
            <a:off x="8120444" y="4394128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7" name="Google Shape;1527;p40"/>
          <p:cNvSpPr/>
          <p:nvPr/>
        </p:nvSpPr>
        <p:spPr>
          <a:xfrm>
            <a:off x="8467732" y="4394128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8" name="Google Shape;1528;p40"/>
          <p:cNvSpPr/>
          <p:nvPr/>
        </p:nvSpPr>
        <p:spPr>
          <a:xfrm>
            <a:off x="8815020" y="4394128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9" name="Google Shape;1529;p40"/>
          <p:cNvSpPr/>
          <p:nvPr/>
        </p:nvSpPr>
        <p:spPr>
          <a:xfrm>
            <a:off x="9162308" y="4394128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0" name="Google Shape;1530;p40"/>
          <p:cNvSpPr/>
          <p:nvPr/>
        </p:nvSpPr>
        <p:spPr>
          <a:xfrm>
            <a:off x="5342139" y="4707765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1" name="Google Shape;1531;p40"/>
          <p:cNvSpPr/>
          <p:nvPr/>
        </p:nvSpPr>
        <p:spPr>
          <a:xfrm>
            <a:off x="5689427" y="4707765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2" name="Google Shape;1532;p40"/>
          <p:cNvSpPr/>
          <p:nvPr/>
        </p:nvSpPr>
        <p:spPr>
          <a:xfrm>
            <a:off x="6036715" y="4707765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3" name="Google Shape;1533;p40"/>
          <p:cNvSpPr/>
          <p:nvPr/>
        </p:nvSpPr>
        <p:spPr>
          <a:xfrm>
            <a:off x="6384003" y="4707765"/>
            <a:ext cx="109728" cy="109728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4" name="Google Shape;1534;p40"/>
          <p:cNvSpPr/>
          <p:nvPr/>
        </p:nvSpPr>
        <p:spPr>
          <a:xfrm>
            <a:off x="6731291" y="4707765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5" name="Google Shape;1535;p40"/>
          <p:cNvSpPr/>
          <p:nvPr/>
        </p:nvSpPr>
        <p:spPr>
          <a:xfrm>
            <a:off x="7078579" y="4707765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6" name="Google Shape;1536;p40"/>
          <p:cNvSpPr/>
          <p:nvPr/>
        </p:nvSpPr>
        <p:spPr>
          <a:xfrm>
            <a:off x="7425868" y="4707765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7" name="Google Shape;1537;p40"/>
          <p:cNvSpPr/>
          <p:nvPr/>
        </p:nvSpPr>
        <p:spPr>
          <a:xfrm>
            <a:off x="7773156" y="4707765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8" name="Google Shape;1538;p40"/>
          <p:cNvSpPr/>
          <p:nvPr/>
        </p:nvSpPr>
        <p:spPr>
          <a:xfrm>
            <a:off x="8120444" y="4707765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9" name="Google Shape;1539;p40"/>
          <p:cNvSpPr/>
          <p:nvPr/>
        </p:nvSpPr>
        <p:spPr>
          <a:xfrm>
            <a:off x="8467732" y="4707765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0" name="Google Shape;1540;p40"/>
          <p:cNvSpPr/>
          <p:nvPr/>
        </p:nvSpPr>
        <p:spPr>
          <a:xfrm>
            <a:off x="8815020" y="4707765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1" name="Google Shape;1541;p40"/>
          <p:cNvSpPr/>
          <p:nvPr/>
        </p:nvSpPr>
        <p:spPr>
          <a:xfrm>
            <a:off x="9162308" y="4707765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2" name="Google Shape;1542;p40"/>
          <p:cNvSpPr/>
          <p:nvPr/>
        </p:nvSpPr>
        <p:spPr>
          <a:xfrm>
            <a:off x="5342139" y="5033423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3" name="Google Shape;1543;p40"/>
          <p:cNvSpPr/>
          <p:nvPr/>
        </p:nvSpPr>
        <p:spPr>
          <a:xfrm>
            <a:off x="5689427" y="5033423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4" name="Google Shape;1544;p40"/>
          <p:cNvSpPr/>
          <p:nvPr/>
        </p:nvSpPr>
        <p:spPr>
          <a:xfrm>
            <a:off x="6036715" y="5033423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5" name="Google Shape;1545;p40"/>
          <p:cNvSpPr/>
          <p:nvPr/>
        </p:nvSpPr>
        <p:spPr>
          <a:xfrm>
            <a:off x="6384003" y="5033423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6" name="Google Shape;1546;p40"/>
          <p:cNvSpPr/>
          <p:nvPr/>
        </p:nvSpPr>
        <p:spPr>
          <a:xfrm>
            <a:off x="6731291" y="5033423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7" name="Google Shape;1547;p40"/>
          <p:cNvSpPr/>
          <p:nvPr/>
        </p:nvSpPr>
        <p:spPr>
          <a:xfrm>
            <a:off x="7072523" y="5027367"/>
            <a:ext cx="109728" cy="109728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235A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8" name="Google Shape;1548;p40"/>
          <p:cNvSpPr/>
          <p:nvPr/>
        </p:nvSpPr>
        <p:spPr>
          <a:xfrm>
            <a:off x="7425868" y="5033423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9" name="Google Shape;1549;p40"/>
          <p:cNvSpPr/>
          <p:nvPr/>
        </p:nvSpPr>
        <p:spPr>
          <a:xfrm>
            <a:off x="7773156" y="5033423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0" name="Google Shape;1550;p40"/>
          <p:cNvSpPr/>
          <p:nvPr/>
        </p:nvSpPr>
        <p:spPr>
          <a:xfrm>
            <a:off x="8120444" y="5033423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1" name="Google Shape;1551;p40"/>
          <p:cNvSpPr/>
          <p:nvPr/>
        </p:nvSpPr>
        <p:spPr>
          <a:xfrm>
            <a:off x="8467732" y="5033423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2" name="Google Shape;1552;p40"/>
          <p:cNvSpPr/>
          <p:nvPr/>
        </p:nvSpPr>
        <p:spPr>
          <a:xfrm>
            <a:off x="8815020" y="5033423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3" name="Google Shape;1553;p40"/>
          <p:cNvSpPr/>
          <p:nvPr/>
        </p:nvSpPr>
        <p:spPr>
          <a:xfrm>
            <a:off x="9162308" y="5033423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4" name="Google Shape;1554;p40"/>
          <p:cNvSpPr/>
          <p:nvPr/>
        </p:nvSpPr>
        <p:spPr>
          <a:xfrm>
            <a:off x="5342139" y="5359080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5" name="Google Shape;1555;p40"/>
          <p:cNvSpPr/>
          <p:nvPr/>
        </p:nvSpPr>
        <p:spPr>
          <a:xfrm>
            <a:off x="5689427" y="5359080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6" name="Google Shape;1556;p40"/>
          <p:cNvSpPr/>
          <p:nvPr/>
        </p:nvSpPr>
        <p:spPr>
          <a:xfrm>
            <a:off x="6036715" y="5359080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7" name="Google Shape;1557;p40"/>
          <p:cNvSpPr/>
          <p:nvPr/>
        </p:nvSpPr>
        <p:spPr>
          <a:xfrm>
            <a:off x="6384003" y="5359080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8" name="Google Shape;1558;p40"/>
          <p:cNvSpPr/>
          <p:nvPr/>
        </p:nvSpPr>
        <p:spPr>
          <a:xfrm>
            <a:off x="6731291" y="5359080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9" name="Google Shape;1559;p40"/>
          <p:cNvSpPr/>
          <p:nvPr/>
        </p:nvSpPr>
        <p:spPr>
          <a:xfrm>
            <a:off x="7078579" y="5359080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0" name="Google Shape;1560;p40"/>
          <p:cNvSpPr/>
          <p:nvPr/>
        </p:nvSpPr>
        <p:spPr>
          <a:xfrm>
            <a:off x="7425868" y="5359080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1" name="Google Shape;1561;p40"/>
          <p:cNvSpPr/>
          <p:nvPr/>
        </p:nvSpPr>
        <p:spPr>
          <a:xfrm>
            <a:off x="7773156" y="5359080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2" name="Google Shape;1562;p40"/>
          <p:cNvSpPr/>
          <p:nvPr/>
        </p:nvSpPr>
        <p:spPr>
          <a:xfrm>
            <a:off x="8467732" y="5359080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3" name="Google Shape;1563;p40"/>
          <p:cNvSpPr/>
          <p:nvPr/>
        </p:nvSpPr>
        <p:spPr>
          <a:xfrm>
            <a:off x="8815020" y="5359080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4" name="Google Shape;1564;p40"/>
          <p:cNvSpPr/>
          <p:nvPr/>
        </p:nvSpPr>
        <p:spPr>
          <a:xfrm>
            <a:off x="9162308" y="5359080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5" name="Google Shape;1565;p40"/>
          <p:cNvSpPr/>
          <p:nvPr/>
        </p:nvSpPr>
        <p:spPr>
          <a:xfrm>
            <a:off x="5342139" y="5684738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6" name="Google Shape;1566;p40"/>
          <p:cNvSpPr/>
          <p:nvPr/>
        </p:nvSpPr>
        <p:spPr>
          <a:xfrm>
            <a:off x="5689427" y="5684738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7" name="Google Shape;1567;p40"/>
          <p:cNvSpPr/>
          <p:nvPr/>
        </p:nvSpPr>
        <p:spPr>
          <a:xfrm>
            <a:off x="6036715" y="5684738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8" name="Google Shape;1568;p40"/>
          <p:cNvSpPr/>
          <p:nvPr/>
        </p:nvSpPr>
        <p:spPr>
          <a:xfrm>
            <a:off x="6384003" y="5684738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9" name="Google Shape;1569;p40"/>
          <p:cNvSpPr/>
          <p:nvPr/>
        </p:nvSpPr>
        <p:spPr>
          <a:xfrm>
            <a:off x="6731291" y="5684738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0" name="Google Shape;1570;p40"/>
          <p:cNvSpPr/>
          <p:nvPr/>
        </p:nvSpPr>
        <p:spPr>
          <a:xfrm>
            <a:off x="7078579" y="5684738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1" name="Google Shape;1571;p40"/>
          <p:cNvSpPr/>
          <p:nvPr/>
        </p:nvSpPr>
        <p:spPr>
          <a:xfrm>
            <a:off x="7425868" y="5684738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2" name="Google Shape;1572;p40"/>
          <p:cNvSpPr/>
          <p:nvPr/>
        </p:nvSpPr>
        <p:spPr>
          <a:xfrm>
            <a:off x="7773156" y="5684738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3" name="Google Shape;1573;p40"/>
          <p:cNvSpPr/>
          <p:nvPr/>
        </p:nvSpPr>
        <p:spPr>
          <a:xfrm>
            <a:off x="8120444" y="5684738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4" name="Google Shape;1574;p40"/>
          <p:cNvSpPr/>
          <p:nvPr/>
        </p:nvSpPr>
        <p:spPr>
          <a:xfrm>
            <a:off x="8467732" y="5684738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5" name="Google Shape;1575;p40"/>
          <p:cNvSpPr/>
          <p:nvPr/>
        </p:nvSpPr>
        <p:spPr>
          <a:xfrm>
            <a:off x="8815020" y="5684738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6" name="Google Shape;1576;p40"/>
          <p:cNvSpPr/>
          <p:nvPr/>
        </p:nvSpPr>
        <p:spPr>
          <a:xfrm>
            <a:off x="9162308" y="5684738"/>
            <a:ext cx="99740" cy="99740"/>
          </a:xfrm>
          <a:prstGeom prst="ellipse">
            <a:avLst/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7" name="Google Shape;1577;p40"/>
          <p:cNvSpPr/>
          <p:nvPr/>
        </p:nvSpPr>
        <p:spPr>
          <a:xfrm>
            <a:off x="8120444" y="5359080"/>
            <a:ext cx="99740" cy="99740"/>
          </a:xfrm>
          <a:prstGeom prst="smileyFace">
            <a:avLst>
              <a:gd name="adj" fmla="val 4653"/>
            </a:avLst>
          </a:prstGeom>
          <a:solidFill>
            <a:srgbClr val="477CCA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8" name="Google Shape;1578;p40"/>
          <p:cNvSpPr/>
          <p:nvPr/>
        </p:nvSpPr>
        <p:spPr>
          <a:xfrm>
            <a:off x="1787390" y="2005354"/>
            <a:ext cx="1263950" cy="1285875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9" name="Google Shape;1579;p40"/>
          <p:cNvSpPr/>
          <p:nvPr/>
        </p:nvSpPr>
        <p:spPr>
          <a:xfrm>
            <a:off x="3537117" y="2002496"/>
            <a:ext cx="1263950" cy="1285875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0" name="Google Shape;1580;p40"/>
          <p:cNvSpPr/>
          <p:nvPr/>
        </p:nvSpPr>
        <p:spPr>
          <a:xfrm>
            <a:off x="5274477" y="2002496"/>
            <a:ext cx="1263950" cy="1285875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1" name="Google Shape;1581;p40"/>
          <p:cNvSpPr/>
          <p:nvPr/>
        </p:nvSpPr>
        <p:spPr>
          <a:xfrm>
            <a:off x="7011837" y="2002496"/>
            <a:ext cx="1263950" cy="1285875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2" name="Google Shape;1582;p40"/>
          <p:cNvSpPr/>
          <p:nvPr/>
        </p:nvSpPr>
        <p:spPr>
          <a:xfrm>
            <a:off x="9785240" y="2612277"/>
            <a:ext cx="99740" cy="9974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3" name="Google Shape;1583;p40"/>
          <p:cNvSpPr txBox="1"/>
          <p:nvPr/>
        </p:nvSpPr>
        <p:spPr>
          <a:xfrm>
            <a:off x="10405187" y="2489326"/>
            <a:ext cx="16775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 ports from round 1</a:t>
            </a:r>
            <a:endParaRPr/>
          </a:p>
        </p:txBody>
      </p:sp>
      <p:cxnSp>
        <p:nvCxnSpPr>
          <p:cNvPr id="1584" name="Google Shape;1584;p40"/>
          <p:cNvCxnSpPr/>
          <p:nvPr/>
        </p:nvCxnSpPr>
        <p:spPr>
          <a:xfrm>
            <a:off x="10029825" y="2669616"/>
            <a:ext cx="375362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85" name="Google Shape;1585;p40"/>
          <p:cNvSpPr/>
          <p:nvPr/>
        </p:nvSpPr>
        <p:spPr>
          <a:xfrm>
            <a:off x="2427344" y="3639358"/>
            <a:ext cx="2058931" cy="1932768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6" name="Google Shape;1586;p40"/>
          <p:cNvSpPr/>
          <p:nvPr/>
        </p:nvSpPr>
        <p:spPr>
          <a:xfrm>
            <a:off x="5584881" y="3639312"/>
            <a:ext cx="2058931" cy="1932768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7" name="Google Shape;1587;p40"/>
          <p:cNvSpPr/>
          <p:nvPr/>
        </p:nvSpPr>
        <p:spPr>
          <a:xfrm>
            <a:off x="9784080" y="3974798"/>
            <a:ext cx="99740" cy="99740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8" name="Google Shape;1588;p40"/>
          <p:cNvSpPr txBox="1"/>
          <p:nvPr/>
        </p:nvSpPr>
        <p:spPr>
          <a:xfrm>
            <a:off x="10405187" y="3847320"/>
            <a:ext cx="16775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 ports from round 2</a:t>
            </a:r>
            <a:endParaRPr/>
          </a:p>
        </p:txBody>
      </p:sp>
      <p:cxnSp>
        <p:nvCxnSpPr>
          <p:cNvPr id="1589" name="Google Shape;1589;p40"/>
          <p:cNvCxnSpPr/>
          <p:nvPr/>
        </p:nvCxnSpPr>
        <p:spPr>
          <a:xfrm>
            <a:off x="10029825" y="4027610"/>
            <a:ext cx="375362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90" name="Google Shape;1590;p40"/>
          <p:cNvCxnSpPr>
            <a:stCxn id="1318" idx="5"/>
            <a:endCxn id="1370" idx="1"/>
          </p:cNvCxnSpPr>
          <p:nvPr/>
        </p:nvCxnSpPr>
        <p:spPr>
          <a:xfrm>
            <a:off x="2634822" y="2855740"/>
            <a:ext cx="1320000" cy="12132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91" name="Google Shape;1591;p40"/>
          <p:cNvCxnSpPr>
            <a:stCxn id="1323" idx="4"/>
            <a:endCxn id="1406" idx="7"/>
          </p:cNvCxnSpPr>
          <p:nvPr/>
        </p:nvCxnSpPr>
        <p:spPr>
          <a:xfrm flipH="1">
            <a:off x="4032400" y="2870347"/>
            <a:ext cx="303600" cy="21840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92" name="Google Shape;1592;p40"/>
          <p:cNvCxnSpPr>
            <a:stCxn id="1460" idx="3"/>
            <a:endCxn id="1367" idx="7"/>
          </p:cNvCxnSpPr>
          <p:nvPr/>
        </p:nvCxnSpPr>
        <p:spPr>
          <a:xfrm flipH="1">
            <a:off x="2990721" y="2850972"/>
            <a:ext cx="3060600" cy="12324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93" name="Google Shape;1593;p40"/>
          <p:cNvCxnSpPr>
            <a:stCxn id="1465" idx="3"/>
            <a:endCxn id="1392" idx="7"/>
          </p:cNvCxnSpPr>
          <p:nvPr/>
        </p:nvCxnSpPr>
        <p:spPr>
          <a:xfrm flipH="1">
            <a:off x="3331863" y="2850972"/>
            <a:ext cx="4455900" cy="18777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94" name="Google Shape;1594;p40"/>
          <p:cNvCxnSpPr>
            <a:endCxn id="1511" idx="1"/>
          </p:cNvCxnSpPr>
          <p:nvPr/>
        </p:nvCxnSpPr>
        <p:spPr>
          <a:xfrm>
            <a:off x="2982192" y="2844639"/>
            <a:ext cx="4106400" cy="12399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95" name="Google Shape;1595;p40"/>
          <p:cNvCxnSpPr>
            <a:endCxn id="1547" idx="0"/>
          </p:cNvCxnSpPr>
          <p:nvPr/>
        </p:nvCxnSpPr>
        <p:spPr>
          <a:xfrm>
            <a:off x="4683287" y="2859267"/>
            <a:ext cx="2444100" cy="21681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96" name="Google Shape;1596;p40"/>
          <p:cNvCxnSpPr>
            <a:endCxn id="1508" idx="0"/>
          </p:cNvCxnSpPr>
          <p:nvPr/>
        </p:nvCxnSpPr>
        <p:spPr>
          <a:xfrm flipH="1">
            <a:off x="6091579" y="2839970"/>
            <a:ext cx="306900" cy="12285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97" name="Google Shape;1597;p40"/>
          <p:cNvCxnSpPr>
            <a:endCxn id="1533" idx="7"/>
          </p:cNvCxnSpPr>
          <p:nvPr/>
        </p:nvCxnSpPr>
        <p:spPr>
          <a:xfrm flipH="1">
            <a:off x="6477662" y="2839834"/>
            <a:ext cx="1657500" cy="18840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98" name="Google Shape;1598;p40"/>
          <p:cNvCxnSpPr>
            <a:stCxn id="1318" idx="5"/>
            <a:endCxn id="1367" idx="0"/>
          </p:cNvCxnSpPr>
          <p:nvPr/>
        </p:nvCxnSpPr>
        <p:spPr>
          <a:xfrm>
            <a:off x="2634822" y="2855740"/>
            <a:ext cx="317100" cy="12114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99" name="Google Shape;1599;p40"/>
          <p:cNvCxnSpPr>
            <a:stCxn id="1323" idx="4"/>
            <a:endCxn id="1392" idx="0"/>
          </p:cNvCxnSpPr>
          <p:nvPr/>
        </p:nvCxnSpPr>
        <p:spPr>
          <a:xfrm flipH="1">
            <a:off x="3293200" y="2870347"/>
            <a:ext cx="1042800" cy="18423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00" name="Google Shape;1600;p40"/>
          <p:cNvCxnSpPr>
            <a:stCxn id="1460" idx="4"/>
            <a:endCxn id="1370" idx="7"/>
          </p:cNvCxnSpPr>
          <p:nvPr/>
        </p:nvCxnSpPr>
        <p:spPr>
          <a:xfrm flipH="1">
            <a:off x="4032485" y="2865579"/>
            <a:ext cx="2054100" cy="12033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01" name="Google Shape;1601;p40"/>
          <p:cNvCxnSpPr>
            <a:stCxn id="1465" idx="3"/>
            <a:endCxn id="1406" idx="7"/>
          </p:cNvCxnSpPr>
          <p:nvPr/>
        </p:nvCxnSpPr>
        <p:spPr>
          <a:xfrm flipH="1">
            <a:off x="4032363" y="2850972"/>
            <a:ext cx="3755400" cy="22032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02" name="Google Shape;1602;p40"/>
          <p:cNvCxnSpPr>
            <a:stCxn id="1319" idx="5"/>
            <a:endCxn id="1533" idx="1"/>
          </p:cNvCxnSpPr>
          <p:nvPr/>
        </p:nvCxnSpPr>
        <p:spPr>
          <a:xfrm>
            <a:off x="2982110" y="2855740"/>
            <a:ext cx="3417900" cy="18681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03" name="Google Shape;1603;p40"/>
          <p:cNvCxnSpPr>
            <a:stCxn id="1324" idx="4"/>
            <a:endCxn id="1508" idx="1"/>
          </p:cNvCxnSpPr>
          <p:nvPr/>
        </p:nvCxnSpPr>
        <p:spPr>
          <a:xfrm>
            <a:off x="4683288" y="2870347"/>
            <a:ext cx="1369500" cy="12141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04" name="Google Shape;1604;p40"/>
          <p:cNvCxnSpPr>
            <a:stCxn id="1461" idx="4"/>
            <a:endCxn id="1547" idx="0"/>
          </p:cNvCxnSpPr>
          <p:nvPr/>
        </p:nvCxnSpPr>
        <p:spPr>
          <a:xfrm>
            <a:off x="6433873" y="2865579"/>
            <a:ext cx="693600" cy="21618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05" name="Google Shape;1605;p40"/>
          <p:cNvCxnSpPr>
            <a:stCxn id="1466" idx="4"/>
            <a:endCxn id="1511" idx="7"/>
          </p:cNvCxnSpPr>
          <p:nvPr/>
        </p:nvCxnSpPr>
        <p:spPr>
          <a:xfrm flipH="1">
            <a:off x="7166214" y="2865579"/>
            <a:ext cx="1004100" cy="12189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1" name="Google Shape;1611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0500" y="3761497"/>
            <a:ext cx="4645631" cy="2928289"/>
          </a:xfrm>
          <a:prstGeom prst="rect">
            <a:avLst/>
          </a:prstGeom>
          <a:noFill/>
          <a:ln>
            <a:noFill/>
          </a:ln>
        </p:spPr>
      </p:pic>
      <p:sp>
        <p:nvSpPr>
          <p:cNvPr id="1612" name="Google Shape;1612;p41"/>
          <p:cNvSpPr txBox="1"/>
          <p:nvPr/>
        </p:nvSpPr>
        <p:spPr>
          <a:xfrm>
            <a:off x="9288821" y="3867912"/>
            <a:ext cx="270343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82% overhead reduction</a:t>
            </a:r>
            <a:endParaRPr/>
          </a:p>
        </p:txBody>
      </p:sp>
      <p:cxnSp>
        <p:nvCxnSpPr>
          <p:cNvPr id="1613" name="Google Shape;1613;p41"/>
          <p:cNvCxnSpPr/>
          <p:nvPr/>
        </p:nvCxnSpPr>
        <p:spPr>
          <a:xfrm rot="10800000">
            <a:off x="8757306" y="4053291"/>
            <a:ext cx="531515" cy="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14" name="Google Shape;1614;p41"/>
          <p:cNvCxnSpPr/>
          <p:nvPr/>
        </p:nvCxnSpPr>
        <p:spPr>
          <a:xfrm rot="10800000" flipH="1">
            <a:off x="7956803" y="4053292"/>
            <a:ext cx="800503" cy="21473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15" name="Google Shape;1615;p41"/>
          <p:cNvSpPr/>
          <p:nvPr/>
        </p:nvSpPr>
        <p:spPr>
          <a:xfrm>
            <a:off x="7791024" y="4101011"/>
            <a:ext cx="134605" cy="1673108"/>
          </a:xfrm>
          <a:prstGeom prst="downArrow">
            <a:avLst>
              <a:gd name="adj1" fmla="val 19670"/>
              <a:gd name="adj2" fmla="val 83591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6" name="Google Shape;1616;p41"/>
          <p:cNvSpPr/>
          <p:nvPr/>
        </p:nvSpPr>
        <p:spPr>
          <a:xfrm>
            <a:off x="0" y="293552"/>
            <a:ext cx="171450" cy="1163773"/>
          </a:xfrm>
          <a:prstGeom prst="rect">
            <a:avLst/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7" name="Google Shape;1617;p41"/>
          <p:cNvSpPr/>
          <p:nvPr/>
        </p:nvSpPr>
        <p:spPr>
          <a:xfrm rot="10800000">
            <a:off x="7643812" y="-20660"/>
            <a:ext cx="4548187" cy="406536"/>
          </a:xfrm>
          <a:prstGeom prst="snip1Rect">
            <a:avLst>
              <a:gd name="adj" fmla="val 50000"/>
            </a:avLst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8" name="Google Shape;1618;p41"/>
          <p:cNvSpPr txBox="1"/>
          <p:nvPr/>
        </p:nvSpPr>
        <p:spPr>
          <a:xfrm>
            <a:off x="709448" y="508276"/>
            <a:ext cx="82611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Multi-Level Factories</a:t>
            </a:r>
            <a:endParaRPr/>
          </a:p>
        </p:txBody>
      </p:sp>
      <p:sp>
        <p:nvSpPr>
          <p:cNvPr id="1619" name="Google Shape;1619;p41"/>
          <p:cNvSpPr txBox="1"/>
          <p:nvPr/>
        </p:nvSpPr>
        <p:spPr>
          <a:xfrm>
            <a:off x="7851229" y="0"/>
            <a:ext cx="40990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/>
          </a:p>
        </p:txBody>
      </p:sp>
      <p:pic>
        <p:nvPicPr>
          <p:cNvPr id="1620" name="Google Shape;1620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5464" y="1463295"/>
            <a:ext cx="3478857" cy="2241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1" name="Google Shape;1621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85985" y="1457325"/>
            <a:ext cx="3435154" cy="2251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1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/>
          <p:nvPr/>
        </p:nvSpPr>
        <p:spPr>
          <a:xfrm rot="10800000">
            <a:off x="7643812" y="-20660"/>
            <a:ext cx="4548187" cy="406536"/>
          </a:xfrm>
          <a:prstGeom prst="snip1Rect">
            <a:avLst>
              <a:gd name="adj" fmla="val 50000"/>
            </a:avLst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7851229" y="0"/>
            <a:ext cx="40990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OVERVIEW</a:t>
            </a:r>
            <a:endParaRPr/>
          </a:p>
        </p:txBody>
      </p:sp>
      <p:sp>
        <p:nvSpPr>
          <p:cNvPr id="119" name="Google Shape;119;p15"/>
          <p:cNvSpPr/>
          <p:nvPr/>
        </p:nvSpPr>
        <p:spPr>
          <a:xfrm>
            <a:off x="4734046" y="1782500"/>
            <a:ext cx="2419109" cy="3368233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4884517" y="2060292"/>
            <a:ext cx="2118167" cy="62503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7F7F7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 Layer</a:t>
            </a:r>
            <a:endParaRPr/>
          </a:p>
        </p:txBody>
      </p:sp>
      <p:sp>
        <p:nvSpPr>
          <p:cNvPr id="121" name="Google Shape;121;p15"/>
          <p:cNvSpPr/>
          <p:nvPr/>
        </p:nvSpPr>
        <p:spPr>
          <a:xfrm>
            <a:off x="4884517" y="2814576"/>
            <a:ext cx="2118167" cy="136388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7F7F7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Systems Software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Layer</a:t>
            </a:r>
            <a:endParaRPr/>
          </a:p>
        </p:txBody>
      </p:sp>
      <p:sp>
        <p:nvSpPr>
          <p:cNvPr id="122" name="Google Shape;122;p15"/>
          <p:cNvSpPr/>
          <p:nvPr/>
        </p:nvSpPr>
        <p:spPr>
          <a:xfrm>
            <a:off x="4884517" y="4307711"/>
            <a:ext cx="2118167" cy="62503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7F7F7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Hardware Layer</a:t>
            </a:r>
            <a:endParaRPr/>
          </a:p>
        </p:txBody>
      </p:sp>
      <p:sp>
        <p:nvSpPr>
          <p:cNvPr id="123" name="Google Shape;123;p15"/>
          <p:cNvSpPr/>
          <p:nvPr/>
        </p:nvSpPr>
        <p:spPr>
          <a:xfrm>
            <a:off x="5683169" y="2685325"/>
            <a:ext cx="173621" cy="12925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F7F7F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5"/>
          <p:cNvSpPr/>
          <p:nvPr/>
        </p:nvSpPr>
        <p:spPr>
          <a:xfrm>
            <a:off x="5683171" y="4178460"/>
            <a:ext cx="173621" cy="12925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F7F7F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5"/>
          <p:cNvSpPr/>
          <p:nvPr/>
        </p:nvSpPr>
        <p:spPr>
          <a:xfrm rot="10800000">
            <a:off x="6088286" y="2685325"/>
            <a:ext cx="173621" cy="12925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F7F7F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5"/>
          <p:cNvSpPr/>
          <p:nvPr/>
        </p:nvSpPr>
        <p:spPr>
          <a:xfrm rot="10800000">
            <a:off x="6088286" y="4178459"/>
            <a:ext cx="173621" cy="12925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F7F7F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5"/>
          <p:cNvSpPr/>
          <p:nvPr/>
        </p:nvSpPr>
        <p:spPr>
          <a:xfrm>
            <a:off x="7793354" y="1956117"/>
            <a:ext cx="2901652" cy="381964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Programming Language</a:t>
            </a:r>
            <a:endParaRPr/>
          </a:p>
        </p:txBody>
      </p:sp>
      <p:sp>
        <p:nvSpPr>
          <p:cNvPr id="128" name="Google Shape;128;p15"/>
          <p:cNvSpPr/>
          <p:nvPr/>
        </p:nvSpPr>
        <p:spPr>
          <a:xfrm>
            <a:off x="7793354" y="2467330"/>
            <a:ext cx="2901652" cy="854601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Compiler Optimizations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&amp;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Circuit Synthesis</a:t>
            </a:r>
            <a:endParaRPr/>
          </a:p>
        </p:txBody>
      </p:sp>
      <p:sp>
        <p:nvSpPr>
          <p:cNvPr id="129" name="Google Shape;129;p15"/>
          <p:cNvSpPr/>
          <p:nvPr/>
        </p:nvSpPr>
        <p:spPr>
          <a:xfrm>
            <a:off x="7793354" y="3960472"/>
            <a:ext cx="2901652" cy="381964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Pulse Compilation</a:t>
            </a:r>
            <a:endParaRPr/>
          </a:p>
        </p:txBody>
      </p:sp>
      <p:sp>
        <p:nvSpPr>
          <p:cNvPr id="130" name="Google Shape;130;p15"/>
          <p:cNvSpPr/>
          <p:nvPr/>
        </p:nvSpPr>
        <p:spPr>
          <a:xfrm>
            <a:off x="7793354" y="4460112"/>
            <a:ext cx="2901652" cy="381964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Control Processor</a:t>
            </a:r>
            <a:endParaRPr/>
          </a:p>
        </p:txBody>
      </p:sp>
      <p:sp>
        <p:nvSpPr>
          <p:cNvPr id="131" name="Google Shape;131;p15"/>
          <p:cNvSpPr/>
          <p:nvPr/>
        </p:nvSpPr>
        <p:spPr>
          <a:xfrm>
            <a:off x="1018572" y="4753335"/>
            <a:ext cx="3125168" cy="381964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Quantum Data Plane</a:t>
            </a:r>
            <a:endParaRPr/>
          </a:p>
        </p:txBody>
      </p:sp>
      <p:sp>
        <p:nvSpPr>
          <p:cNvPr id="132" name="Google Shape;132;p15"/>
          <p:cNvSpPr/>
          <p:nvPr/>
        </p:nvSpPr>
        <p:spPr>
          <a:xfrm>
            <a:off x="1018572" y="4243086"/>
            <a:ext cx="3125168" cy="381964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Control &amp; Measurement Plane</a:t>
            </a:r>
            <a:endParaRPr/>
          </a:p>
        </p:txBody>
      </p:sp>
      <p:sp>
        <p:nvSpPr>
          <p:cNvPr id="133" name="Google Shape;133;p15"/>
          <p:cNvSpPr/>
          <p:nvPr/>
        </p:nvSpPr>
        <p:spPr>
          <a:xfrm>
            <a:off x="1018572" y="1880888"/>
            <a:ext cx="3125168" cy="381964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Quantum Kernel</a:t>
            </a:r>
            <a:endParaRPr/>
          </a:p>
        </p:txBody>
      </p:sp>
      <p:sp>
        <p:nvSpPr>
          <p:cNvPr id="134" name="Google Shape;134;p15"/>
          <p:cNvSpPr/>
          <p:nvPr/>
        </p:nvSpPr>
        <p:spPr>
          <a:xfrm>
            <a:off x="7793354" y="3450219"/>
            <a:ext cx="2901652" cy="381964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Error Correction</a:t>
            </a:r>
            <a:endParaRPr/>
          </a:p>
        </p:txBody>
      </p:sp>
      <p:sp>
        <p:nvSpPr>
          <p:cNvPr id="135" name="Google Shape;135;p15"/>
          <p:cNvSpPr/>
          <p:nvPr/>
        </p:nvSpPr>
        <p:spPr>
          <a:xfrm>
            <a:off x="1018572" y="2374736"/>
            <a:ext cx="3125168" cy="381964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Classical Processing</a:t>
            </a:r>
            <a:endParaRPr/>
          </a:p>
        </p:txBody>
      </p:sp>
      <p:sp>
        <p:nvSpPr>
          <p:cNvPr id="136" name="Google Shape;136;p15"/>
          <p:cNvSpPr/>
          <p:nvPr/>
        </p:nvSpPr>
        <p:spPr>
          <a:xfrm>
            <a:off x="4294208" y="4178459"/>
            <a:ext cx="347240" cy="972274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5"/>
          <p:cNvSpPr/>
          <p:nvPr/>
        </p:nvSpPr>
        <p:spPr>
          <a:xfrm rot="10800000">
            <a:off x="7257328" y="1909824"/>
            <a:ext cx="347240" cy="2978552"/>
          </a:xfrm>
          <a:prstGeom prst="rightBrace">
            <a:avLst>
              <a:gd name="adj1" fmla="val 41666"/>
              <a:gd name="adj2" fmla="val 50000"/>
            </a:avLst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5"/>
          <p:cNvSpPr/>
          <p:nvPr/>
        </p:nvSpPr>
        <p:spPr>
          <a:xfrm>
            <a:off x="4294210" y="1851944"/>
            <a:ext cx="347240" cy="972274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5"/>
          <p:cNvSpPr txBox="1"/>
          <p:nvPr/>
        </p:nvSpPr>
        <p:spPr>
          <a:xfrm>
            <a:off x="883111" y="1360120"/>
            <a:ext cx="46266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More noise-resilient: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e.g. variational algorithms</a:t>
            </a:r>
            <a:endParaRPr/>
          </a:p>
        </p:txBody>
      </p:sp>
      <p:sp>
        <p:nvSpPr>
          <p:cNvPr id="140" name="Google Shape;140;p15"/>
          <p:cNvSpPr txBox="1"/>
          <p:nvPr/>
        </p:nvSpPr>
        <p:spPr>
          <a:xfrm>
            <a:off x="883111" y="5458521"/>
            <a:ext cx="375833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Higher fidelity, better connectivity,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5"/>
          <p:cNvSpPr txBox="1"/>
          <p:nvPr/>
        </p:nvSpPr>
        <p:spPr>
          <a:xfrm>
            <a:off x="7245752" y="5273855"/>
            <a:ext cx="46291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More reliable and scalable: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e.g. qubit mappings</a:t>
            </a:r>
            <a:endParaRPr/>
          </a:p>
        </p:txBody>
      </p:sp>
      <p:sp>
        <p:nvSpPr>
          <p:cNvPr id="142" name="Google Shape;142;p15"/>
          <p:cNvSpPr txBox="1"/>
          <p:nvPr/>
        </p:nvSpPr>
        <p:spPr>
          <a:xfrm>
            <a:off x="709448" y="508276"/>
            <a:ext cx="103310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Vertical Hardware-Software Integration</a:t>
            </a:r>
            <a:endParaRPr/>
          </a:p>
        </p:txBody>
      </p:sp>
      <p:sp>
        <p:nvSpPr>
          <p:cNvPr id="143" name="Google Shape;143;p15"/>
          <p:cNvSpPr/>
          <p:nvPr/>
        </p:nvSpPr>
        <p:spPr>
          <a:xfrm>
            <a:off x="0" y="293552"/>
            <a:ext cx="171450" cy="1163773"/>
          </a:xfrm>
          <a:prstGeom prst="rect">
            <a:avLst/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p42"/>
          <p:cNvSpPr txBox="1"/>
          <p:nvPr/>
        </p:nvSpPr>
        <p:spPr>
          <a:xfrm>
            <a:off x="2701484" y="3105835"/>
            <a:ext cx="67890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35A8D"/>
                </a:solidFill>
                <a:latin typeface="Calibri"/>
                <a:ea typeface="Calibri"/>
                <a:cs typeface="Calibri"/>
                <a:sym typeface="Calibri"/>
              </a:rPr>
              <a:t>Distributing Magic States Efficiently</a:t>
            </a:r>
            <a:endParaRPr/>
          </a:p>
        </p:txBody>
      </p:sp>
      <p:sp>
        <p:nvSpPr>
          <p:cNvPr id="1628" name="Google Shape;1628;p42"/>
          <p:cNvSpPr txBox="1"/>
          <p:nvPr/>
        </p:nvSpPr>
        <p:spPr>
          <a:xfrm>
            <a:off x="3840609" y="4658496"/>
            <a:ext cx="45107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https://doi.org/10.1016/j.micpro.2019.02.007</a:t>
            </a:r>
            <a:endParaRPr/>
          </a:p>
        </p:txBody>
      </p:sp>
      <p:sp>
        <p:nvSpPr>
          <p:cNvPr id="1629" name="Google Shape;1629;p42"/>
          <p:cNvSpPr txBox="1"/>
          <p:nvPr/>
        </p:nvSpPr>
        <p:spPr>
          <a:xfrm>
            <a:off x="5171678" y="5027828"/>
            <a:ext cx="184864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[with A. Holmes et. al.]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43"/>
          <p:cNvSpPr txBox="1"/>
          <p:nvPr/>
        </p:nvSpPr>
        <p:spPr>
          <a:xfrm>
            <a:off x="709448" y="508276"/>
            <a:ext cx="989264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Embed Distillation Factories into the System</a:t>
            </a:r>
            <a:endParaRPr/>
          </a:p>
        </p:txBody>
      </p:sp>
      <p:sp>
        <p:nvSpPr>
          <p:cNvPr id="1636" name="Google Shape;1636;p43"/>
          <p:cNvSpPr txBox="1"/>
          <p:nvPr/>
        </p:nvSpPr>
        <p:spPr>
          <a:xfrm>
            <a:off x="709448" y="1500969"/>
            <a:ext cx="10646980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Given a target </a:t>
            </a:r>
            <a:r>
              <a:rPr lang="en-US" sz="2600">
                <a:solidFill>
                  <a:srgbClr val="3282E6"/>
                </a:solidFill>
                <a:latin typeface="Calibri"/>
                <a:ea typeface="Calibri"/>
                <a:cs typeface="Calibri"/>
                <a:sym typeface="Calibri"/>
              </a:rPr>
              <a:t>application</a:t>
            </a:r>
            <a:r>
              <a:rPr lang="en-US" sz="2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282E6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rgbClr val="3282E6"/>
                </a:solidFill>
                <a:latin typeface="Calibri"/>
                <a:ea typeface="Calibri"/>
                <a:cs typeface="Calibri"/>
                <a:sym typeface="Calibri"/>
              </a:rPr>
              <a:t>How much area </a:t>
            </a:r>
            <a:r>
              <a:rPr lang="en-US" sz="2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should we use for distillation?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282E6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rgbClr val="3282E6"/>
                </a:solidFill>
                <a:latin typeface="Calibri"/>
                <a:ea typeface="Calibri"/>
                <a:cs typeface="Calibri"/>
                <a:sym typeface="Calibri"/>
              </a:rPr>
              <a:t>How many levels </a:t>
            </a:r>
            <a:r>
              <a:rPr lang="en-US" sz="2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of distillation do we need?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282E6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rgbClr val="3282E6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  <a:r>
              <a:rPr lang="en-US" sz="2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should we map the factories?</a:t>
            </a:r>
            <a:endParaRPr/>
          </a:p>
        </p:txBody>
      </p:sp>
      <p:sp>
        <p:nvSpPr>
          <p:cNvPr id="1637" name="Google Shape;1637;p43"/>
          <p:cNvSpPr/>
          <p:nvPr/>
        </p:nvSpPr>
        <p:spPr>
          <a:xfrm>
            <a:off x="0" y="293552"/>
            <a:ext cx="171450" cy="1163773"/>
          </a:xfrm>
          <a:prstGeom prst="rect">
            <a:avLst/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8" name="Google Shape;1638;p43"/>
          <p:cNvSpPr/>
          <p:nvPr/>
        </p:nvSpPr>
        <p:spPr>
          <a:xfrm rot="10800000">
            <a:off x="7643812" y="-20660"/>
            <a:ext cx="4548187" cy="406536"/>
          </a:xfrm>
          <a:prstGeom prst="snip1Rect">
            <a:avLst>
              <a:gd name="adj" fmla="val 50000"/>
            </a:avLst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9" name="Google Shape;1639;p43"/>
          <p:cNvSpPr txBox="1"/>
          <p:nvPr/>
        </p:nvSpPr>
        <p:spPr>
          <a:xfrm>
            <a:off x="7851229" y="0"/>
            <a:ext cx="40990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DISTRIBUTION</a:t>
            </a:r>
            <a:endParaRPr/>
          </a:p>
        </p:txBody>
      </p:sp>
      <p:pic>
        <p:nvPicPr>
          <p:cNvPr id="1640" name="Google Shape;1640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1404" y="3638098"/>
            <a:ext cx="3984368" cy="2784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1" name="Google Shape;1641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47577" y="3638098"/>
            <a:ext cx="4008862" cy="2784159"/>
          </a:xfrm>
          <a:prstGeom prst="rect">
            <a:avLst/>
          </a:prstGeom>
          <a:noFill/>
          <a:ln>
            <a:noFill/>
          </a:ln>
        </p:spPr>
      </p:pic>
      <p:sp>
        <p:nvSpPr>
          <p:cNvPr id="1642" name="Google Shape;1642;p43"/>
          <p:cNvSpPr txBox="1"/>
          <p:nvPr/>
        </p:nvSpPr>
        <p:spPr>
          <a:xfrm>
            <a:off x="2693465" y="3404299"/>
            <a:ext cx="247394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282E6"/>
                </a:solidFill>
                <a:latin typeface="Calibri"/>
                <a:ea typeface="Calibri"/>
                <a:cs typeface="Calibri"/>
                <a:sym typeface="Calibri"/>
              </a:rPr>
              <a:t>Ground State Estimation</a:t>
            </a:r>
            <a:endParaRPr/>
          </a:p>
        </p:txBody>
      </p:sp>
      <p:sp>
        <p:nvSpPr>
          <p:cNvPr id="1643" name="Google Shape;1643;p43"/>
          <p:cNvSpPr txBox="1"/>
          <p:nvPr/>
        </p:nvSpPr>
        <p:spPr>
          <a:xfrm>
            <a:off x="8031971" y="3391942"/>
            <a:ext cx="12779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282E6"/>
                </a:solidFill>
                <a:latin typeface="Calibri"/>
                <a:ea typeface="Calibri"/>
                <a:cs typeface="Calibri"/>
                <a:sym typeface="Calibri"/>
              </a:rPr>
              <a:t>Ising Model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44"/>
          <p:cNvSpPr txBox="1"/>
          <p:nvPr/>
        </p:nvSpPr>
        <p:spPr>
          <a:xfrm>
            <a:off x="709448" y="508276"/>
            <a:ext cx="989264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Embed Distillation Factories into the System</a:t>
            </a:r>
            <a:endParaRPr/>
          </a:p>
        </p:txBody>
      </p:sp>
      <p:sp>
        <p:nvSpPr>
          <p:cNvPr id="1650" name="Google Shape;1650;p44"/>
          <p:cNvSpPr/>
          <p:nvPr/>
        </p:nvSpPr>
        <p:spPr>
          <a:xfrm>
            <a:off x="0" y="293552"/>
            <a:ext cx="171450" cy="1163773"/>
          </a:xfrm>
          <a:prstGeom prst="rect">
            <a:avLst/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1" name="Google Shape;1651;p44"/>
          <p:cNvSpPr/>
          <p:nvPr/>
        </p:nvSpPr>
        <p:spPr>
          <a:xfrm rot="10800000">
            <a:off x="7643812" y="-20660"/>
            <a:ext cx="4548187" cy="406536"/>
          </a:xfrm>
          <a:prstGeom prst="snip1Rect">
            <a:avLst>
              <a:gd name="adj" fmla="val 50000"/>
            </a:avLst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2" name="Google Shape;1652;p44"/>
          <p:cNvSpPr txBox="1"/>
          <p:nvPr/>
        </p:nvSpPr>
        <p:spPr>
          <a:xfrm>
            <a:off x="7851229" y="0"/>
            <a:ext cx="40990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DISTRIBUTION</a:t>
            </a:r>
            <a:endParaRPr/>
          </a:p>
        </p:txBody>
      </p:sp>
      <p:pic>
        <p:nvPicPr>
          <p:cNvPr id="1653" name="Google Shape;1653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7923" y="3514136"/>
            <a:ext cx="3914174" cy="2682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4" name="Google Shape;1654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9244" y="3509449"/>
            <a:ext cx="3920587" cy="2687666"/>
          </a:xfrm>
          <a:prstGeom prst="rect">
            <a:avLst/>
          </a:prstGeom>
          <a:noFill/>
          <a:ln>
            <a:noFill/>
          </a:ln>
        </p:spPr>
      </p:pic>
      <p:sp>
        <p:nvSpPr>
          <p:cNvPr id="1655" name="Google Shape;1655;p44"/>
          <p:cNvSpPr txBox="1"/>
          <p:nvPr/>
        </p:nvSpPr>
        <p:spPr>
          <a:xfrm>
            <a:off x="709448" y="1500969"/>
            <a:ext cx="10646980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Given a target </a:t>
            </a:r>
            <a:r>
              <a:rPr lang="en-US" sz="2600">
                <a:solidFill>
                  <a:srgbClr val="3282E6"/>
                </a:solidFill>
                <a:latin typeface="Calibri"/>
                <a:ea typeface="Calibri"/>
                <a:cs typeface="Calibri"/>
                <a:sym typeface="Calibri"/>
              </a:rPr>
              <a:t>application</a:t>
            </a:r>
            <a:r>
              <a:rPr lang="en-US" sz="2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282E6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rgbClr val="3282E6"/>
                </a:solidFill>
                <a:latin typeface="Calibri"/>
                <a:ea typeface="Calibri"/>
                <a:cs typeface="Calibri"/>
                <a:sym typeface="Calibri"/>
              </a:rPr>
              <a:t>How much area </a:t>
            </a:r>
            <a:r>
              <a:rPr lang="en-US" sz="2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should we use for distillation?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282E6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rgbClr val="3282E6"/>
                </a:solidFill>
                <a:latin typeface="Calibri"/>
                <a:ea typeface="Calibri"/>
                <a:cs typeface="Calibri"/>
                <a:sym typeface="Calibri"/>
              </a:rPr>
              <a:t>How many levels </a:t>
            </a:r>
            <a:r>
              <a:rPr lang="en-US" sz="2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of distillation do we need?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282E6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rgbClr val="3282E6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  <a:r>
              <a:rPr lang="en-US" sz="2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should we map the factories?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p45"/>
          <p:cNvSpPr txBox="1"/>
          <p:nvPr/>
        </p:nvSpPr>
        <p:spPr>
          <a:xfrm>
            <a:off x="709448" y="508276"/>
            <a:ext cx="989264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Embed Distillation Factories into the System</a:t>
            </a:r>
            <a:endParaRPr/>
          </a:p>
        </p:txBody>
      </p:sp>
      <p:sp>
        <p:nvSpPr>
          <p:cNvPr id="1662" name="Google Shape;1662;p45"/>
          <p:cNvSpPr/>
          <p:nvPr/>
        </p:nvSpPr>
        <p:spPr>
          <a:xfrm>
            <a:off x="0" y="293552"/>
            <a:ext cx="171450" cy="1163773"/>
          </a:xfrm>
          <a:prstGeom prst="rect">
            <a:avLst/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3" name="Google Shape;1663;p45"/>
          <p:cNvSpPr/>
          <p:nvPr/>
        </p:nvSpPr>
        <p:spPr>
          <a:xfrm rot="10800000">
            <a:off x="7643812" y="-20660"/>
            <a:ext cx="4548187" cy="406536"/>
          </a:xfrm>
          <a:prstGeom prst="snip1Rect">
            <a:avLst>
              <a:gd name="adj" fmla="val 50000"/>
            </a:avLst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4" name="Google Shape;1664;p45"/>
          <p:cNvSpPr txBox="1"/>
          <p:nvPr/>
        </p:nvSpPr>
        <p:spPr>
          <a:xfrm>
            <a:off x="7851229" y="0"/>
            <a:ext cx="40990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DISTRIBUTION</a:t>
            </a:r>
            <a:endParaRPr/>
          </a:p>
        </p:txBody>
      </p:sp>
      <p:pic>
        <p:nvPicPr>
          <p:cNvPr id="1665" name="Google Shape;1665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4087" y="2266950"/>
            <a:ext cx="8534400" cy="32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p46"/>
          <p:cNvSpPr txBox="1"/>
          <p:nvPr/>
        </p:nvSpPr>
        <p:spPr>
          <a:xfrm>
            <a:off x="2397082" y="3105835"/>
            <a:ext cx="739785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35A8D"/>
                </a:solidFill>
                <a:latin typeface="Calibri"/>
                <a:ea typeface="Calibri"/>
                <a:cs typeface="Calibri"/>
                <a:sym typeface="Calibri"/>
              </a:rPr>
              <a:t>Using Qubits Sparingly in Computation</a:t>
            </a:r>
            <a:endParaRPr/>
          </a:p>
        </p:txBody>
      </p:sp>
      <p:sp>
        <p:nvSpPr>
          <p:cNvPr id="1672" name="Google Shape;1672;p46"/>
          <p:cNvSpPr txBox="1"/>
          <p:nvPr/>
        </p:nvSpPr>
        <p:spPr>
          <a:xfrm>
            <a:off x="5235871" y="4818546"/>
            <a:ext cx="172027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[with X.-C. Wu et. al.]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p47"/>
          <p:cNvSpPr/>
          <p:nvPr/>
        </p:nvSpPr>
        <p:spPr>
          <a:xfrm>
            <a:off x="0" y="293552"/>
            <a:ext cx="171450" cy="1163773"/>
          </a:xfrm>
          <a:prstGeom prst="rect">
            <a:avLst/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9" name="Google Shape;1679;p47"/>
          <p:cNvSpPr/>
          <p:nvPr/>
        </p:nvSpPr>
        <p:spPr>
          <a:xfrm rot="10800000">
            <a:off x="7643812" y="-20660"/>
            <a:ext cx="4548187" cy="406536"/>
          </a:xfrm>
          <a:prstGeom prst="snip1Rect">
            <a:avLst>
              <a:gd name="adj" fmla="val 50000"/>
            </a:avLst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0" name="Google Shape;1680;p47"/>
          <p:cNvSpPr txBox="1"/>
          <p:nvPr/>
        </p:nvSpPr>
        <p:spPr>
          <a:xfrm>
            <a:off x="709448" y="508276"/>
            <a:ext cx="47275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Qubit usage over time</a:t>
            </a:r>
            <a:endParaRPr/>
          </a:p>
        </p:txBody>
      </p:sp>
      <p:sp>
        <p:nvSpPr>
          <p:cNvPr id="1681" name="Google Shape;1681;p47"/>
          <p:cNvSpPr txBox="1"/>
          <p:nvPr/>
        </p:nvSpPr>
        <p:spPr>
          <a:xfrm>
            <a:off x="7851229" y="0"/>
            <a:ext cx="40990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MEMORY MANAGEMENT</a:t>
            </a:r>
            <a:endParaRPr/>
          </a:p>
        </p:txBody>
      </p:sp>
      <p:pic>
        <p:nvPicPr>
          <p:cNvPr id="1682" name="Google Shape;1682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6166" y="2019539"/>
            <a:ext cx="5552529" cy="3676926"/>
          </a:xfrm>
          <a:prstGeom prst="rect">
            <a:avLst/>
          </a:prstGeom>
          <a:noFill/>
          <a:ln>
            <a:noFill/>
          </a:ln>
        </p:spPr>
      </p:pic>
      <p:sp>
        <p:nvSpPr>
          <p:cNvPr id="1683" name="Google Shape;1683;p47"/>
          <p:cNvSpPr txBox="1"/>
          <p:nvPr/>
        </p:nvSpPr>
        <p:spPr>
          <a:xfrm>
            <a:off x="5126200" y="1556952"/>
            <a:ext cx="25176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282E6"/>
                </a:solidFill>
                <a:latin typeface="Calibri"/>
                <a:ea typeface="Calibri"/>
                <a:cs typeface="Calibri"/>
                <a:sym typeface="Calibri"/>
              </a:rPr>
              <a:t>Modular Exponentiation</a:t>
            </a:r>
            <a:endParaRPr sz="1800">
              <a:solidFill>
                <a:srgbClr val="3282E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4" name="Google Shape;1684;p47"/>
          <p:cNvSpPr txBox="1"/>
          <p:nvPr/>
        </p:nvSpPr>
        <p:spPr>
          <a:xfrm>
            <a:off x="7176304" y="5789720"/>
            <a:ext cx="43333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Active Quantum Volume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:= area underneath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p48"/>
          <p:cNvSpPr/>
          <p:nvPr/>
        </p:nvSpPr>
        <p:spPr>
          <a:xfrm>
            <a:off x="0" y="293552"/>
            <a:ext cx="171450" cy="1163773"/>
          </a:xfrm>
          <a:prstGeom prst="rect">
            <a:avLst/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1" name="Google Shape;1691;p48"/>
          <p:cNvSpPr/>
          <p:nvPr/>
        </p:nvSpPr>
        <p:spPr>
          <a:xfrm rot="10800000">
            <a:off x="7643812" y="-20660"/>
            <a:ext cx="4548187" cy="406536"/>
          </a:xfrm>
          <a:prstGeom prst="snip1Rect">
            <a:avLst>
              <a:gd name="adj" fmla="val 50000"/>
            </a:avLst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2" name="Google Shape;1692;p48"/>
          <p:cNvSpPr txBox="1"/>
          <p:nvPr/>
        </p:nvSpPr>
        <p:spPr>
          <a:xfrm>
            <a:off x="709448" y="508276"/>
            <a:ext cx="791556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Qubit Reclamation Imposes Costs</a:t>
            </a:r>
            <a:endParaRPr/>
          </a:p>
        </p:txBody>
      </p:sp>
      <p:sp>
        <p:nvSpPr>
          <p:cNvPr id="1693" name="Google Shape;1693;p48"/>
          <p:cNvSpPr txBox="1"/>
          <p:nvPr/>
        </p:nvSpPr>
        <p:spPr>
          <a:xfrm>
            <a:off x="7851229" y="0"/>
            <a:ext cx="40990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MEMORY MANAGEMENT</a:t>
            </a:r>
            <a:endParaRPr/>
          </a:p>
        </p:txBody>
      </p:sp>
      <p:pic>
        <p:nvPicPr>
          <p:cNvPr id="1694" name="Google Shape;1694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9750" y="1993900"/>
            <a:ext cx="8572500" cy="378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p49"/>
          <p:cNvSpPr/>
          <p:nvPr/>
        </p:nvSpPr>
        <p:spPr>
          <a:xfrm>
            <a:off x="0" y="293552"/>
            <a:ext cx="171450" cy="1163773"/>
          </a:xfrm>
          <a:prstGeom prst="rect">
            <a:avLst/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1" name="Google Shape;1701;p49"/>
          <p:cNvSpPr/>
          <p:nvPr/>
        </p:nvSpPr>
        <p:spPr>
          <a:xfrm rot="10800000">
            <a:off x="7643812" y="-20660"/>
            <a:ext cx="4548187" cy="406536"/>
          </a:xfrm>
          <a:prstGeom prst="snip1Rect">
            <a:avLst>
              <a:gd name="adj" fmla="val 50000"/>
            </a:avLst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2" name="Google Shape;1702;p49"/>
          <p:cNvSpPr txBox="1"/>
          <p:nvPr/>
        </p:nvSpPr>
        <p:spPr>
          <a:xfrm>
            <a:off x="709448" y="508276"/>
            <a:ext cx="47275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Compiler Tool Flow</a:t>
            </a:r>
            <a:endParaRPr/>
          </a:p>
        </p:txBody>
      </p:sp>
      <p:sp>
        <p:nvSpPr>
          <p:cNvPr id="1703" name="Google Shape;1703;p49"/>
          <p:cNvSpPr txBox="1"/>
          <p:nvPr/>
        </p:nvSpPr>
        <p:spPr>
          <a:xfrm>
            <a:off x="7851229" y="0"/>
            <a:ext cx="40990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MEMORY MANAGEMENT</a:t>
            </a:r>
            <a:endParaRPr/>
          </a:p>
        </p:txBody>
      </p:sp>
      <p:pic>
        <p:nvPicPr>
          <p:cNvPr id="1704" name="Google Shape;1704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2635" y="1886270"/>
            <a:ext cx="10046730" cy="3536629"/>
          </a:xfrm>
          <a:prstGeom prst="rect">
            <a:avLst/>
          </a:prstGeom>
          <a:noFill/>
          <a:ln>
            <a:noFill/>
          </a:ln>
        </p:spPr>
      </p:pic>
      <p:sp>
        <p:nvSpPr>
          <p:cNvPr id="1705" name="Google Shape;1705;p49"/>
          <p:cNvSpPr/>
          <p:nvPr/>
        </p:nvSpPr>
        <p:spPr>
          <a:xfrm>
            <a:off x="5589775" y="2883986"/>
            <a:ext cx="1175310" cy="481433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6" name="Google Shape;1706;p49"/>
          <p:cNvSpPr/>
          <p:nvPr/>
        </p:nvSpPr>
        <p:spPr>
          <a:xfrm>
            <a:off x="6805535" y="2866473"/>
            <a:ext cx="1243238" cy="487371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p50"/>
          <p:cNvSpPr/>
          <p:nvPr/>
        </p:nvSpPr>
        <p:spPr>
          <a:xfrm>
            <a:off x="0" y="293552"/>
            <a:ext cx="171450" cy="1163773"/>
          </a:xfrm>
          <a:prstGeom prst="rect">
            <a:avLst/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3" name="Google Shape;1713;p50"/>
          <p:cNvSpPr/>
          <p:nvPr/>
        </p:nvSpPr>
        <p:spPr>
          <a:xfrm rot="10800000">
            <a:off x="7643812" y="-20660"/>
            <a:ext cx="4548187" cy="406536"/>
          </a:xfrm>
          <a:prstGeom prst="snip1Rect">
            <a:avLst>
              <a:gd name="adj" fmla="val 50000"/>
            </a:avLst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4" name="Google Shape;1714;p50"/>
          <p:cNvSpPr txBox="1"/>
          <p:nvPr/>
        </p:nvSpPr>
        <p:spPr>
          <a:xfrm>
            <a:off x="709448" y="508276"/>
            <a:ext cx="47275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/>
          </a:p>
        </p:txBody>
      </p:sp>
      <p:sp>
        <p:nvSpPr>
          <p:cNvPr id="1715" name="Google Shape;1715;p50"/>
          <p:cNvSpPr txBox="1"/>
          <p:nvPr/>
        </p:nvSpPr>
        <p:spPr>
          <a:xfrm>
            <a:off x="7851229" y="0"/>
            <a:ext cx="40990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MEMORY MANAGEMENT</a:t>
            </a:r>
            <a:endParaRPr/>
          </a:p>
        </p:txBody>
      </p:sp>
      <p:pic>
        <p:nvPicPr>
          <p:cNvPr id="1716" name="Google Shape;1716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1000" y="1739900"/>
            <a:ext cx="8890000" cy="337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p51"/>
          <p:cNvSpPr txBox="1"/>
          <p:nvPr/>
        </p:nvSpPr>
        <p:spPr>
          <a:xfrm>
            <a:off x="2612315" y="3105835"/>
            <a:ext cx="696742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35A8D"/>
                </a:solidFill>
                <a:latin typeface="Calibri"/>
                <a:ea typeface="Calibri"/>
                <a:cs typeface="Calibri"/>
                <a:sym typeface="Calibri"/>
              </a:rPr>
              <a:t>Compiling for Variational Algorithms</a:t>
            </a:r>
            <a:endParaRPr/>
          </a:p>
        </p:txBody>
      </p:sp>
      <p:sp>
        <p:nvSpPr>
          <p:cNvPr id="1723" name="Google Shape;1723;p51"/>
          <p:cNvSpPr txBox="1"/>
          <p:nvPr/>
        </p:nvSpPr>
        <p:spPr>
          <a:xfrm>
            <a:off x="5163622" y="4806972"/>
            <a:ext cx="186480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[with P. Gokhale et. al.]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/>
          <p:nvPr/>
        </p:nvSpPr>
        <p:spPr>
          <a:xfrm rot="10800000">
            <a:off x="7643812" y="-20660"/>
            <a:ext cx="4548187" cy="406536"/>
          </a:xfrm>
          <a:prstGeom prst="snip1Rect">
            <a:avLst>
              <a:gd name="adj" fmla="val 50000"/>
            </a:avLst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6"/>
          <p:cNvSpPr txBox="1"/>
          <p:nvPr/>
        </p:nvSpPr>
        <p:spPr>
          <a:xfrm>
            <a:off x="7851229" y="0"/>
            <a:ext cx="40990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OVERVIEW</a:t>
            </a:r>
            <a:endParaRPr/>
          </a:p>
        </p:txBody>
      </p:sp>
      <p:pic>
        <p:nvPicPr>
          <p:cNvPr id="151" name="Google Shape;15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1357" y="1643604"/>
            <a:ext cx="9846050" cy="3848663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6"/>
          <p:cNvSpPr/>
          <p:nvPr/>
        </p:nvSpPr>
        <p:spPr>
          <a:xfrm>
            <a:off x="3761772" y="4490978"/>
            <a:ext cx="1794076" cy="243068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6"/>
          <p:cNvSpPr/>
          <p:nvPr/>
        </p:nvSpPr>
        <p:spPr>
          <a:xfrm>
            <a:off x="3761772" y="4178461"/>
            <a:ext cx="1794076" cy="243068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6"/>
          <p:cNvSpPr txBox="1"/>
          <p:nvPr/>
        </p:nvSpPr>
        <p:spPr>
          <a:xfrm>
            <a:off x="709448" y="508276"/>
            <a:ext cx="103310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Data Flow in Quantum Computer Systems</a:t>
            </a:r>
            <a:endParaRPr/>
          </a:p>
        </p:txBody>
      </p:sp>
      <p:sp>
        <p:nvSpPr>
          <p:cNvPr id="155" name="Google Shape;155;p16"/>
          <p:cNvSpPr/>
          <p:nvPr/>
        </p:nvSpPr>
        <p:spPr>
          <a:xfrm>
            <a:off x="0" y="293552"/>
            <a:ext cx="171450" cy="1163773"/>
          </a:xfrm>
          <a:prstGeom prst="rect">
            <a:avLst/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6"/>
          <p:cNvSpPr/>
          <p:nvPr/>
        </p:nvSpPr>
        <p:spPr>
          <a:xfrm>
            <a:off x="9213447" y="4849792"/>
            <a:ext cx="846881" cy="244999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p52"/>
          <p:cNvSpPr/>
          <p:nvPr/>
        </p:nvSpPr>
        <p:spPr>
          <a:xfrm>
            <a:off x="0" y="293552"/>
            <a:ext cx="171450" cy="1163773"/>
          </a:xfrm>
          <a:prstGeom prst="rect">
            <a:avLst/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0" name="Google Shape;1730;p52"/>
          <p:cNvSpPr/>
          <p:nvPr/>
        </p:nvSpPr>
        <p:spPr>
          <a:xfrm rot="10800000">
            <a:off x="7643812" y="-20660"/>
            <a:ext cx="4548187" cy="406536"/>
          </a:xfrm>
          <a:prstGeom prst="snip1Rect">
            <a:avLst>
              <a:gd name="adj" fmla="val 50000"/>
            </a:avLst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1" name="Google Shape;1731;p52"/>
          <p:cNvSpPr txBox="1"/>
          <p:nvPr/>
        </p:nvSpPr>
        <p:spPr>
          <a:xfrm>
            <a:off x="709448" y="508276"/>
            <a:ext cx="578394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Dynamic Compilation Flow</a:t>
            </a:r>
            <a:endParaRPr/>
          </a:p>
        </p:txBody>
      </p:sp>
      <p:sp>
        <p:nvSpPr>
          <p:cNvPr id="1732" name="Google Shape;1732;p52"/>
          <p:cNvSpPr txBox="1"/>
          <p:nvPr/>
        </p:nvSpPr>
        <p:spPr>
          <a:xfrm>
            <a:off x="7851229" y="0"/>
            <a:ext cx="40990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VARIATIONAL ALGORITHMS</a:t>
            </a:r>
            <a:endParaRPr/>
          </a:p>
        </p:txBody>
      </p:sp>
      <p:pic>
        <p:nvPicPr>
          <p:cNvPr id="1733" name="Google Shape;1733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5450" y="1735640"/>
            <a:ext cx="8801100" cy="412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p53"/>
          <p:cNvSpPr/>
          <p:nvPr/>
        </p:nvSpPr>
        <p:spPr>
          <a:xfrm>
            <a:off x="0" y="293552"/>
            <a:ext cx="171450" cy="1163773"/>
          </a:xfrm>
          <a:prstGeom prst="rect">
            <a:avLst/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0" name="Google Shape;1740;p53"/>
          <p:cNvSpPr/>
          <p:nvPr/>
        </p:nvSpPr>
        <p:spPr>
          <a:xfrm rot="10800000">
            <a:off x="7643812" y="-20660"/>
            <a:ext cx="4548187" cy="406536"/>
          </a:xfrm>
          <a:prstGeom prst="snip1Rect">
            <a:avLst>
              <a:gd name="adj" fmla="val 50000"/>
            </a:avLst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1" name="Google Shape;1741;p53"/>
          <p:cNvSpPr txBox="1"/>
          <p:nvPr/>
        </p:nvSpPr>
        <p:spPr>
          <a:xfrm>
            <a:off x="709448" y="508276"/>
            <a:ext cx="752015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Pulse Compilation Comparisons</a:t>
            </a:r>
            <a:endParaRPr/>
          </a:p>
        </p:txBody>
      </p:sp>
      <p:sp>
        <p:nvSpPr>
          <p:cNvPr id="1742" name="Google Shape;1742;p53"/>
          <p:cNvSpPr txBox="1"/>
          <p:nvPr/>
        </p:nvSpPr>
        <p:spPr>
          <a:xfrm>
            <a:off x="7851229" y="0"/>
            <a:ext cx="40990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VARIATIONAL ALGORITHMS</a:t>
            </a:r>
            <a:endParaRPr/>
          </a:p>
        </p:txBody>
      </p:sp>
      <p:pic>
        <p:nvPicPr>
          <p:cNvPr id="1743" name="Google Shape;1743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0450" y="1993900"/>
            <a:ext cx="7531100" cy="287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4" name="Google Shape;1744;p53"/>
          <p:cNvSpPr txBox="1"/>
          <p:nvPr/>
        </p:nvSpPr>
        <p:spPr>
          <a:xfrm>
            <a:off x="4433942" y="5000262"/>
            <a:ext cx="33241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282E6"/>
                </a:solidFill>
                <a:latin typeface="Calibri"/>
                <a:ea typeface="Calibri"/>
                <a:cs typeface="Calibri"/>
                <a:sym typeface="Calibri"/>
              </a:rPr>
              <a:t>UCCSD Ansatz Preparation for LiH</a:t>
            </a:r>
            <a:endParaRPr sz="1800">
              <a:solidFill>
                <a:srgbClr val="3282E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5" name="Google Shape;1745;p53"/>
          <p:cNvSpPr txBox="1"/>
          <p:nvPr/>
        </p:nvSpPr>
        <p:spPr>
          <a:xfrm>
            <a:off x="8454190" y="2676525"/>
            <a:ext cx="989373" cy="3539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~1000 ns</a:t>
            </a:r>
            <a:endParaRPr/>
          </a:p>
        </p:txBody>
      </p:sp>
      <p:sp>
        <p:nvSpPr>
          <p:cNvPr id="1746" name="Google Shape;1746;p53"/>
          <p:cNvSpPr txBox="1"/>
          <p:nvPr/>
        </p:nvSpPr>
        <p:spPr>
          <a:xfrm>
            <a:off x="8400825" y="3252028"/>
            <a:ext cx="768159" cy="3539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~50 ns</a:t>
            </a:r>
            <a:endParaRPr/>
          </a:p>
        </p:txBody>
      </p:sp>
      <p:sp>
        <p:nvSpPr>
          <p:cNvPr id="1747" name="Google Shape;1747;p53"/>
          <p:cNvSpPr/>
          <p:nvPr/>
        </p:nvSpPr>
        <p:spPr>
          <a:xfrm>
            <a:off x="8720736" y="3785937"/>
            <a:ext cx="776191" cy="20854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8" name="Google Shape;1748;p53"/>
          <p:cNvSpPr txBox="1"/>
          <p:nvPr/>
        </p:nvSpPr>
        <p:spPr>
          <a:xfrm>
            <a:off x="8688652" y="3697196"/>
            <a:ext cx="1400144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~1000 ns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p54"/>
          <p:cNvSpPr txBox="1"/>
          <p:nvPr/>
        </p:nvSpPr>
        <p:spPr>
          <a:xfrm>
            <a:off x="3902627" y="3105835"/>
            <a:ext cx="43867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35A8D"/>
                </a:solidFill>
                <a:latin typeface="Calibri"/>
                <a:ea typeface="Calibri"/>
                <a:cs typeface="Calibri"/>
                <a:sym typeface="Calibri"/>
              </a:rPr>
              <a:t>Summary and Outlook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" name="Google Shape;1760;p55"/>
          <p:cNvSpPr/>
          <p:nvPr/>
        </p:nvSpPr>
        <p:spPr>
          <a:xfrm rot="10800000">
            <a:off x="7643812" y="-20660"/>
            <a:ext cx="4548187" cy="406536"/>
          </a:xfrm>
          <a:prstGeom prst="snip1Rect">
            <a:avLst>
              <a:gd name="adj" fmla="val 50000"/>
            </a:avLst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1" name="Google Shape;1761;p55"/>
          <p:cNvSpPr txBox="1"/>
          <p:nvPr/>
        </p:nvSpPr>
        <p:spPr>
          <a:xfrm>
            <a:off x="7851229" y="0"/>
            <a:ext cx="40990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SUMMARY &amp; OUTLOOK</a:t>
            </a:r>
            <a:endParaRPr/>
          </a:p>
        </p:txBody>
      </p:sp>
      <p:pic>
        <p:nvPicPr>
          <p:cNvPr id="1762" name="Google Shape;1762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8600" y="1074013"/>
            <a:ext cx="9194800" cy="359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3" name="Google Shape;1763;p55"/>
          <p:cNvSpPr txBox="1"/>
          <p:nvPr/>
        </p:nvSpPr>
        <p:spPr>
          <a:xfrm>
            <a:off x="914400" y="1201811"/>
            <a:ext cx="5180008" cy="646331"/>
          </a:xfrm>
          <a:prstGeom prst="rect">
            <a:avLst/>
          </a:prstGeom>
          <a:solidFill>
            <a:srgbClr val="FFFFFF">
              <a:alpha val="60784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Automatically detect points of qubit reclamation?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And a language support for that?</a:t>
            </a:r>
            <a:endParaRPr/>
          </a:p>
        </p:txBody>
      </p:sp>
      <p:cxnSp>
        <p:nvCxnSpPr>
          <p:cNvPr id="1764" name="Google Shape;1764;p55"/>
          <p:cNvCxnSpPr>
            <a:endCxn id="1763" idx="2"/>
          </p:cNvCxnSpPr>
          <p:nvPr/>
        </p:nvCxnSpPr>
        <p:spPr>
          <a:xfrm rot="10800000">
            <a:off x="3504404" y="1848142"/>
            <a:ext cx="465600" cy="15987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65" name="Google Shape;1765;p55"/>
          <p:cNvSpPr txBox="1"/>
          <p:nvPr/>
        </p:nvSpPr>
        <p:spPr>
          <a:xfrm>
            <a:off x="650112" y="4344947"/>
            <a:ext cx="4545924" cy="1200329"/>
          </a:xfrm>
          <a:prstGeom prst="rect">
            <a:avLst/>
          </a:prstGeom>
          <a:solidFill>
            <a:srgbClr val="FFFFFF">
              <a:alpha val="60784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Apply to lattice surgery instead of braiding?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Relax the correlated-error constraints?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Braid crossing?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Embed data into distillation factory?</a:t>
            </a:r>
            <a:endParaRPr/>
          </a:p>
        </p:txBody>
      </p:sp>
      <p:cxnSp>
        <p:nvCxnSpPr>
          <p:cNvPr id="1766" name="Google Shape;1766;p55"/>
          <p:cNvCxnSpPr>
            <a:endCxn id="1765" idx="0"/>
          </p:cNvCxnSpPr>
          <p:nvPr/>
        </p:nvCxnSpPr>
        <p:spPr>
          <a:xfrm flipH="1">
            <a:off x="2923074" y="3898247"/>
            <a:ext cx="1047000" cy="4467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67" name="Google Shape;1767;p55"/>
          <p:cNvSpPr txBox="1"/>
          <p:nvPr/>
        </p:nvSpPr>
        <p:spPr>
          <a:xfrm>
            <a:off x="6770255" y="4882588"/>
            <a:ext cx="3718903" cy="646331"/>
          </a:xfrm>
          <a:prstGeom prst="rect">
            <a:avLst/>
          </a:prstGeom>
          <a:solidFill>
            <a:srgbClr val="FFFFFF">
              <a:alpha val="60784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Faster pulse compilation?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More accurate pulse compilation? </a:t>
            </a:r>
            <a:endParaRPr/>
          </a:p>
        </p:txBody>
      </p:sp>
      <p:cxnSp>
        <p:nvCxnSpPr>
          <p:cNvPr id="1768" name="Google Shape;1768;p55"/>
          <p:cNvCxnSpPr/>
          <p:nvPr/>
        </p:nvCxnSpPr>
        <p:spPr>
          <a:xfrm rot="10800000">
            <a:off x="8218025" y="1017524"/>
            <a:ext cx="175880" cy="983669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69" name="Google Shape;1769;p55"/>
          <p:cNvSpPr txBox="1"/>
          <p:nvPr/>
        </p:nvSpPr>
        <p:spPr>
          <a:xfrm>
            <a:off x="6770255" y="648192"/>
            <a:ext cx="4226285" cy="369332"/>
          </a:xfrm>
          <a:prstGeom prst="rect">
            <a:avLst/>
          </a:prstGeom>
          <a:solidFill>
            <a:srgbClr val="FFFFFF">
              <a:alpha val="60784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Verify correctness of qubit reclamation?</a:t>
            </a:r>
            <a:endParaRPr/>
          </a:p>
        </p:txBody>
      </p:sp>
      <p:cxnSp>
        <p:nvCxnSpPr>
          <p:cNvPr id="1770" name="Google Shape;1770;p55"/>
          <p:cNvCxnSpPr/>
          <p:nvPr/>
        </p:nvCxnSpPr>
        <p:spPr>
          <a:xfrm flipH="1">
            <a:off x="8218025" y="4344947"/>
            <a:ext cx="856527" cy="537641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71" name="Google Shape;1771;p55"/>
          <p:cNvSpPr txBox="1"/>
          <p:nvPr/>
        </p:nvSpPr>
        <p:spPr>
          <a:xfrm>
            <a:off x="557059" y="5796988"/>
            <a:ext cx="1107469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Frederic T. Chong, Diana Franklin, Pranav Gokhale, Henry Hoffmann, Adam Holmes, Ali Javadi-Abhari, Nelson Leung,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Margaret Martonosi, Thomas Propson, David Schuster, Ash Wiseth, Chris Winkler, Xin-Chuan Wu.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"/>
          <p:cNvSpPr txBox="1"/>
          <p:nvPr/>
        </p:nvSpPr>
        <p:spPr>
          <a:xfrm>
            <a:off x="1219197" y="1090431"/>
            <a:ext cx="47086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Overview</a:t>
            </a:r>
            <a:endParaRPr/>
          </a:p>
        </p:txBody>
      </p:sp>
      <p:sp>
        <p:nvSpPr>
          <p:cNvPr id="163" name="Google Shape;163;p17"/>
          <p:cNvSpPr/>
          <p:nvPr/>
        </p:nvSpPr>
        <p:spPr>
          <a:xfrm>
            <a:off x="457252" y="1090431"/>
            <a:ext cx="461665" cy="461665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64" name="Google Shape;164;p17"/>
          <p:cNvSpPr/>
          <p:nvPr/>
        </p:nvSpPr>
        <p:spPr>
          <a:xfrm>
            <a:off x="457251" y="2249865"/>
            <a:ext cx="457200" cy="45720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65" name="Google Shape;165;p17"/>
          <p:cNvSpPr/>
          <p:nvPr/>
        </p:nvSpPr>
        <p:spPr>
          <a:xfrm>
            <a:off x="457252" y="3439459"/>
            <a:ext cx="461666" cy="461666"/>
          </a:xfrm>
          <a:prstGeom prst="ellipse">
            <a:avLst/>
          </a:prstGeom>
          <a:solidFill>
            <a:srgbClr val="3282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66" name="Google Shape;166;p17"/>
          <p:cNvSpPr/>
          <p:nvPr/>
        </p:nvSpPr>
        <p:spPr>
          <a:xfrm rot="10800000">
            <a:off x="7643812" y="-20660"/>
            <a:ext cx="4548187" cy="406536"/>
          </a:xfrm>
          <a:prstGeom prst="snip1Rect">
            <a:avLst>
              <a:gd name="adj" fmla="val 50000"/>
            </a:avLst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7"/>
          <p:cNvSpPr txBox="1"/>
          <p:nvPr/>
        </p:nvSpPr>
        <p:spPr>
          <a:xfrm>
            <a:off x="7851229" y="0"/>
            <a:ext cx="40990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OUTLINE</a:t>
            </a:r>
            <a:endParaRPr/>
          </a:p>
        </p:txBody>
      </p:sp>
      <p:sp>
        <p:nvSpPr>
          <p:cNvPr id="168" name="Google Shape;168;p17"/>
          <p:cNvSpPr txBox="1"/>
          <p:nvPr/>
        </p:nvSpPr>
        <p:spPr>
          <a:xfrm>
            <a:off x="1219197" y="2249865"/>
            <a:ext cx="75428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Quantum Error Correction and Magic-State </a:t>
            </a:r>
            <a:r>
              <a:rPr lang="en-US" sz="2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Distillation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Calibri"/>
                <a:sym typeface="Calibri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 </a:t>
            </a:r>
            <a:r>
              <a:rPr lang="en-US" sz="2400" b="1" dirty="0" smtClean="0">
                <a:solidFill>
                  <a:srgbClr val="FF0000"/>
                </a:solidFill>
                <a:latin typeface="Calibri"/>
                <a:sym typeface="Calibri"/>
              </a:rPr>
              <a:t>so-called surface codes for error correction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69" name="Google Shape;169;p17"/>
          <p:cNvSpPr txBox="1"/>
          <p:nvPr/>
        </p:nvSpPr>
        <p:spPr>
          <a:xfrm>
            <a:off x="1219196" y="3439460"/>
            <a:ext cx="82373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Memory Management, Pulse Compilation, et cetera</a:t>
            </a:r>
            <a:endParaRPr/>
          </a:p>
        </p:txBody>
      </p:sp>
      <p:sp>
        <p:nvSpPr>
          <p:cNvPr id="170" name="Google Shape;170;p17"/>
          <p:cNvSpPr txBox="1"/>
          <p:nvPr/>
        </p:nvSpPr>
        <p:spPr>
          <a:xfrm>
            <a:off x="1219197" y="4588338"/>
            <a:ext cx="47086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Summary and Outlook</a:t>
            </a:r>
            <a:endParaRPr/>
          </a:p>
        </p:txBody>
      </p:sp>
      <p:sp>
        <p:nvSpPr>
          <p:cNvPr id="171" name="Google Shape;171;p17"/>
          <p:cNvSpPr/>
          <p:nvPr/>
        </p:nvSpPr>
        <p:spPr>
          <a:xfrm>
            <a:off x="457252" y="4588337"/>
            <a:ext cx="461666" cy="461666"/>
          </a:xfrm>
          <a:prstGeom prst="ellipse">
            <a:avLst/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 txBox="1"/>
          <p:nvPr/>
        </p:nvSpPr>
        <p:spPr>
          <a:xfrm>
            <a:off x="709448" y="508276"/>
            <a:ext cx="103310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Operations on Error-Corrected Quantum Computers</a:t>
            </a:r>
            <a:endParaRPr/>
          </a:p>
        </p:txBody>
      </p:sp>
      <p:sp>
        <p:nvSpPr>
          <p:cNvPr id="178" name="Google Shape;178;p18"/>
          <p:cNvSpPr/>
          <p:nvPr/>
        </p:nvSpPr>
        <p:spPr>
          <a:xfrm>
            <a:off x="0" y="293552"/>
            <a:ext cx="171450" cy="1163773"/>
          </a:xfrm>
          <a:prstGeom prst="rect">
            <a:avLst/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8"/>
          <p:cNvSpPr/>
          <p:nvPr/>
        </p:nvSpPr>
        <p:spPr>
          <a:xfrm rot="10800000">
            <a:off x="7643812" y="-20660"/>
            <a:ext cx="4548187" cy="406536"/>
          </a:xfrm>
          <a:prstGeom prst="snip1Rect">
            <a:avLst>
              <a:gd name="adj" fmla="val 50000"/>
            </a:avLst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8"/>
          <p:cNvSpPr txBox="1"/>
          <p:nvPr/>
        </p:nvSpPr>
        <p:spPr>
          <a:xfrm>
            <a:off x="7851229" y="0"/>
            <a:ext cx="40990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FAULT-TOLERANT QC</a:t>
            </a:r>
            <a:endParaRPr/>
          </a:p>
        </p:txBody>
      </p:sp>
      <p:sp>
        <p:nvSpPr>
          <p:cNvPr id="181" name="Google Shape;181;p18"/>
          <p:cNvSpPr txBox="1"/>
          <p:nvPr/>
        </p:nvSpPr>
        <p:spPr>
          <a:xfrm>
            <a:off x="709448" y="1693023"/>
            <a:ext cx="30827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282E6"/>
                </a:solidFill>
                <a:latin typeface="Calibri"/>
                <a:ea typeface="Calibri"/>
                <a:cs typeface="Calibri"/>
                <a:sym typeface="Calibri"/>
              </a:rPr>
              <a:t>Easy single-qubit gates: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2" name="Google Shape;182;p18"/>
          <p:cNvCxnSpPr/>
          <p:nvPr/>
        </p:nvCxnSpPr>
        <p:spPr>
          <a:xfrm>
            <a:off x="859389" y="2987698"/>
            <a:ext cx="1035311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3" name="Google Shape;183;p18"/>
          <p:cNvSpPr/>
          <p:nvPr/>
        </p:nvSpPr>
        <p:spPr>
          <a:xfrm>
            <a:off x="1187414" y="2821546"/>
            <a:ext cx="332303" cy="33230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cxnSp>
        <p:nvCxnSpPr>
          <p:cNvPr id="184" name="Google Shape;184;p18"/>
          <p:cNvCxnSpPr/>
          <p:nvPr/>
        </p:nvCxnSpPr>
        <p:spPr>
          <a:xfrm>
            <a:off x="3590339" y="2987698"/>
            <a:ext cx="1035311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5" name="Google Shape;185;p18"/>
          <p:cNvSpPr/>
          <p:nvPr/>
        </p:nvSpPr>
        <p:spPr>
          <a:xfrm>
            <a:off x="3918364" y="2821546"/>
            <a:ext cx="332303" cy="33230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/>
          </a:p>
        </p:txBody>
      </p:sp>
      <p:grpSp>
        <p:nvGrpSpPr>
          <p:cNvPr id="186" name="Google Shape;186;p18"/>
          <p:cNvGrpSpPr/>
          <p:nvPr/>
        </p:nvGrpSpPr>
        <p:grpSpPr>
          <a:xfrm>
            <a:off x="7851229" y="2480405"/>
            <a:ext cx="1035311" cy="580265"/>
            <a:chOff x="3675234" y="4433660"/>
            <a:chExt cx="1035311" cy="580265"/>
          </a:xfrm>
        </p:grpSpPr>
        <p:cxnSp>
          <p:nvCxnSpPr>
            <p:cNvPr id="187" name="Google Shape;187;p18"/>
            <p:cNvCxnSpPr/>
            <p:nvPr/>
          </p:nvCxnSpPr>
          <p:spPr>
            <a:xfrm>
              <a:off x="3675234" y="4475225"/>
              <a:ext cx="1035311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8" name="Google Shape;188;p18"/>
            <p:cNvCxnSpPr/>
            <p:nvPr/>
          </p:nvCxnSpPr>
          <p:spPr>
            <a:xfrm>
              <a:off x="3675234" y="4902737"/>
              <a:ext cx="1035311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9" name="Google Shape;189;p18"/>
            <p:cNvCxnSpPr/>
            <p:nvPr/>
          </p:nvCxnSpPr>
          <p:spPr>
            <a:xfrm>
              <a:off x="4184073" y="4475225"/>
              <a:ext cx="0" cy="52637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90" name="Google Shape;190;p18"/>
            <p:cNvSpPr/>
            <p:nvPr/>
          </p:nvSpPr>
          <p:spPr>
            <a:xfrm>
              <a:off x="4072884" y="4791548"/>
              <a:ext cx="222377" cy="222377"/>
            </a:xfrm>
            <a:prstGeom prst="ellipse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8"/>
            <p:cNvSpPr/>
            <p:nvPr/>
          </p:nvSpPr>
          <p:spPr>
            <a:xfrm>
              <a:off x="4155556" y="4433660"/>
              <a:ext cx="69273" cy="69273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2" name="Google Shape;192;p18"/>
          <p:cNvSpPr txBox="1"/>
          <p:nvPr/>
        </p:nvSpPr>
        <p:spPr>
          <a:xfrm>
            <a:off x="6117644" y="1670756"/>
            <a:ext cx="433336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282E6"/>
                </a:solidFill>
                <a:latin typeface="Calibri"/>
                <a:ea typeface="Calibri"/>
                <a:cs typeface="Calibri"/>
                <a:sym typeface="Calibri"/>
              </a:rPr>
              <a:t>Difficult 2-qubit gate: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CNOT gate</a:t>
            </a:r>
            <a:endParaRPr/>
          </a:p>
        </p:txBody>
      </p:sp>
      <p:cxnSp>
        <p:nvCxnSpPr>
          <p:cNvPr id="193" name="Google Shape;193;p18"/>
          <p:cNvCxnSpPr/>
          <p:nvPr/>
        </p:nvCxnSpPr>
        <p:spPr>
          <a:xfrm>
            <a:off x="2065905" y="4771233"/>
            <a:ext cx="159272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4" name="Google Shape;194;p18"/>
          <p:cNvSpPr/>
          <p:nvPr/>
        </p:nvSpPr>
        <p:spPr>
          <a:xfrm>
            <a:off x="2621182" y="4619149"/>
            <a:ext cx="542003" cy="57385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195" name="Google Shape;195;p18"/>
          <p:cNvSpPr txBox="1"/>
          <p:nvPr/>
        </p:nvSpPr>
        <p:spPr>
          <a:xfrm>
            <a:off x="705538" y="5993321"/>
            <a:ext cx="1118166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Expensive to implement: requires </a:t>
            </a:r>
            <a:r>
              <a:rPr lang="en-US" sz="1800" b="1" dirty="0">
                <a:solidFill>
                  <a:srgbClr val="3282E6"/>
                </a:solidFill>
                <a:latin typeface="Calibri"/>
                <a:ea typeface="Calibri"/>
                <a:cs typeface="Calibri"/>
                <a:sym typeface="Calibri"/>
              </a:rPr>
              <a:t>magic state </a:t>
            </a:r>
            <a:r>
              <a:rPr lang="en-US" sz="1800" b="1" dirty="0" smtClean="0">
                <a:solidFill>
                  <a:srgbClr val="3282E6"/>
                </a:solidFill>
                <a:latin typeface="Calibri"/>
                <a:ea typeface="Calibri"/>
                <a:cs typeface="Calibri"/>
                <a:sym typeface="Calibri"/>
              </a:rPr>
              <a:t>distillation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Calibri"/>
                <a:sym typeface="Calibri"/>
              </a:rPr>
              <a:t>	</a:t>
            </a:r>
            <a:r>
              <a:rPr lang="en-US" sz="1800" b="1" dirty="0" smtClean="0">
                <a:solidFill>
                  <a:srgbClr val="FF0000"/>
                </a:solidFill>
                <a:latin typeface="Calibri"/>
                <a:sym typeface="Calibri"/>
              </a:rPr>
              <a:t>prepare logical </a:t>
            </a:r>
            <a:r>
              <a:rPr lang="en-US" sz="1800" b="1" dirty="0" err="1" smtClean="0">
                <a:solidFill>
                  <a:srgbClr val="FF0000"/>
                </a:solidFill>
                <a:latin typeface="Calibri"/>
                <a:sym typeface="Calibri"/>
              </a:rPr>
              <a:t>qubits</a:t>
            </a:r>
            <a:r>
              <a:rPr lang="en-US" sz="1800" b="1" dirty="0" smtClean="0">
                <a:solidFill>
                  <a:srgbClr val="FF0000"/>
                </a:solidFill>
                <a:latin typeface="Calibri"/>
                <a:sym typeface="Calibri"/>
              </a:rPr>
              <a:t> in a known (expensive )state </a:t>
            </a:r>
            <a:r>
              <a:rPr lang="en-US" sz="1800" b="1" dirty="0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 support fault tolerance</a:t>
            </a:r>
            <a:endParaRPr>
              <a:solidFill>
                <a:srgbClr val="FF0000"/>
              </a:solidFill>
            </a:endParaRPr>
          </a:p>
        </p:txBody>
      </p:sp>
      <p:cxnSp>
        <p:nvCxnSpPr>
          <p:cNvPr id="196" name="Google Shape;196;p18"/>
          <p:cNvCxnSpPr/>
          <p:nvPr/>
        </p:nvCxnSpPr>
        <p:spPr>
          <a:xfrm>
            <a:off x="2224864" y="2987698"/>
            <a:ext cx="1035311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7" name="Google Shape;197;p18"/>
          <p:cNvSpPr/>
          <p:nvPr/>
        </p:nvSpPr>
        <p:spPr>
          <a:xfrm>
            <a:off x="2552889" y="2821546"/>
            <a:ext cx="332303" cy="33230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/>
          </a:p>
        </p:txBody>
      </p:sp>
      <p:sp>
        <p:nvSpPr>
          <p:cNvPr id="198" name="Google Shape;198;p18"/>
          <p:cNvSpPr txBox="1"/>
          <p:nvPr/>
        </p:nvSpPr>
        <p:spPr>
          <a:xfrm>
            <a:off x="6117644" y="3247902"/>
            <a:ext cx="41475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Expensive to implement: requires </a:t>
            </a:r>
            <a:r>
              <a:rPr lang="en-US" sz="1800" b="1">
                <a:solidFill>
                  <a:srgbClr val="3282E6"/>
                </a:solidFill>
                <a:latin typeface="Calibri"/>
                <a:ea typeface="Calibri"/>
                <a:cs typeface="Calibri"/>
                <a:sym typeface="Calibri"/>
              </a:rPr>
              <a:t>braiding</a:t>
            </a:r>
            <a:endParaRPr/>
          </a:p>
        </p:txBody>
      </p:sp>
      <p:sp>
        <p:nvSpPr>
          <p:cNvPr id="199" name="Google Shape;199;p18"/>
          <p:cNvSpPr txBox="1"/>
          <p:nvPr/>
        </p:nvSpPr>
        <p:spPr>
          <a:xfrm>
            <a:off x="705539" y="3734072"/>
            <a:ext cx="42214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282E6"/>
                </a:solidFill>
                <a:latin typeface="Calibri"/>
                <a:ea typeface="Calibri"/>
                <a:cs typeface="Calibri"/>
                <a:sym typeface="Calibri"/>
              </a:rPr>
              <a:t>Difficult single-qubit gate: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 gate</a:t>
            </a:r>
            <a:endParaRPr/>
          </a:p>
        </p:txBody>
      </p:sp>
      <p:cxnSp>
        <p:nvCxnSpPr>
          <p:cNvPr id="200" name="Google Shape;200;p18"/>
          <p:cNvCxnSpPr/>
          <p:nvPr/>
        </p:nvCxnSpPr>
        <p:spPr>
          <a:xfrm>
            <a:off x="2065905" y="5055971"/>
            <a:ext cx="555277" cy="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01" name="Google Shape;201;p18"/>
          <p:cNvSpPr txBox="1"/>
          <p:nvPr/>
        </p:nvSpPr>
        <p:spPr>
          <a:xfrm>
            <a:off x="1677361" y="5548648"/>
            <a:ext cx="241566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Consume: 1 magic state</a:t>
            </a:r>
            <a:endParaRPr/>
          </a:p>
        </p:txBody>
      </p:sp>
      <p:sp>
        <p:nvSpPr>
          <p:cNvPr id="202" name="Google Shape;202;p18"/>
          <p:cNvSpPr txBox="1"/>
          <p:nvPr/>
        </p:nvSpPr>
        <p:spPr>
          <a:xfrm>
            <a:off x="1523902" y="4877080"/>
            <a:ext cx="516745" cy="36933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9755" t="-6896" b="-2413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03" name="Google Shape;203;p18"/>
          <p:cNvSpPr txBox="1"/>
          <p:nvPr/>
        </p:nvSpPr>
        <p:spPr>
          <a:xfrm>
            <a:off x="1519717" y="4576175"/>
            <a:ext cx="559961" cy="3693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379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04" name="Google Shape;204;p18"/>
          <p:cNvSpPr txBox="1"/>
          <p:nvPr/>
        </p:nvSpPr>
        <p:spPr>
          <a:xfrm>
            <a:off x="3658632" y="4586567"/>
            <a:ext cx="696216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333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05" name="Google Shape;205;p18"/>
          <p:cNvSpPr txBox="1"/>
          <p:nvPr/>
        </p:nvSpPr>
        <p:spPr>
          <a:xfrm>
            <a:off x="5135654" y="5042778"/>
            <a:ext cx="3113225" cy="646331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Useful applications contain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 significant number of T gates.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1706" y="2032693"/>
            <a:ext cx="5899765" cy="3736518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9"/>
          <p:cNvSpPr txBox="1"/>
          <p:nvPr/>
        </p:nvSpPr>
        <p:spPr>
          <a:xfrm>
            <a:off x="7695775" y="2999617"/>
            <a:ext cx="435452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Operations spent on magic state distillation: </a:t>
            </a:r>
            <a:r>
              <a:rPr lang="en-US" sz="1600" b="1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99.4%</a:t>
            </a:r>
            <a:endParaRPr/>
          </a:p>
        </p:txBody>
      </p:sp>
      <p:sp>
        <p:nvSpPr>
          <p:cNvPr id="213" name="Google Shape;213;p19"/>
          <p:cNvSpPr txBox="1"/>
          <p:nvPr/>
        </p:nvSpPr>
        <p:spPr>
          <a:xfrm>
            <a:off x="7695775" y="2319023"/>
            <a:ext cx="359412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235A8D"/>
                </a:solidFill>
                <a:latin typeface="Calibri"/>
                <a:ea typeface="Calibri"/>
                <a:cs typeface="Calibri"/>
                <a:sym typeface="Calibri"/>
              </a:rPr>
              <a:t>Quantum Chemistry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Ising Model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spin chain with size 500.  </a:t>
            </a:r>
            <a:endParaRPr/>
          </a:p>
        </p:txBody>
      </p:sp>
      <p:sp>
        <p:nvSpPr>
          <p:cNvPr id="214" name="Google Shape;214;p19"/>
          <p:cNvSpPr/>
          <p:nvPr/>
        </p:nvSpPr>
        <p:spPr>
          <a:xfrm rot="10800000">
            <a:off x="7643812" y="-20660"/>
            <a:ext cx="4548187" cy="406536"/>
          </a:xfrm>
          <a:prstGeom prst="snip1Rect">
            <a:avLst>
              <a:gd name="adj" fmla="val 50000"/>
            </a:avLst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9"/>
          <p:cNvSpPr txBox="1"/>
          <p:nvPr/>
        </p:nvSpPr>
        <p:spPr>
          <a:xfrm>
            <a:off x="709448" y="508276"/>
            <a:ext cx="955996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Magic State Distillation is Expensive</a:t>
            </a:r>
            <a:endParaRPr/>
          </a:p>
        </p:txBody>
      </p:sp>
      <p:sp>
        <p:nvSpPr>
          <p:cNvPr id="216" name="Google Shape;216;p19"/>
          <p:cNvSpPr txBox="1"/>
          <p:nvPr/>
        </p:nvSpPr>
        <p:spPr>
          <a:xfrm>
            <a:off x="7851229" y="0"/>
            <a:ext cx="40990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MAGIC-STATE DISTILLATION</a:t>
            </a:r>
            <a:endParaRPr/>
          </a:p>
        </p:txBody>
      </p:sp>
      <p:sp>
        <p:nvSpPr>
          <p:cNvPr id="217" name="Google Shape;217;p19"/>
          <p:cNvSpPr txBox="1"/>
          <p:nvPr/>
        </p:nvSpPr>
        <p:spPr>
          <a:xfrm>
            <a:off x="7695774" y="3887287"/>
            <a:ext cx="384291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235A8D"/>
                </a:solidFill>
                <a:latin typeface="Calibri"/>
                <a:ea typeface="Calibri"/>
                <a:cs typeface="Calibri"/>
                <a:sym typeface="Calibri"/>
              </a:rPr>
              <a:t>Common Kernel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Quantum Fourier Transform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size 100.  </a:t>
            </a:r>
            <a:endParaRPr/>
          </a:p>
        </p:txBody>
      </p:sp>
      <p:sp>
        <p:nvSpPr>
          <p:cNvPr id="218" name="Google Shape;218;p19"/>
          <p:cNvSpPr txBox="1"/>
          <p:nvPr/>
        </p:nvSpPr>
        <p:spPr>
          <a:xfrm rot="-5400000">
            <a:off x="-734704" y="3649239"/>
            <a:ext cx="390138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Operations spent on distillation (percentage)</a:t>
            </a:r>
            <a:endParaRPr/>
          </a:p>
        </p:txBody>
      </p:sp>
      <p:cxnSp>
        <p:nvCxnSpPr>
          <p:cNvPr id="219" name="Google Shape;219;p19"/>
          <p:cNvCxnSpPr/>
          <p:nvPr/>
        </p:nvCxnSpPr>
        <p:spPr>
          <a:xfrm rot="10800000">
            <a:off x="4411589" y="2248683"/>
            <a:ext cx="0" cy="3175667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20" name="Google Shape;220;p19"/>
          <p:cNvCxnSpPr/>
          <p:nvPr/>
        </p:nvCxnSpPr>
        <p:spPr>
          <a:xfrm rot="10800000" flipH="1">
            <a:off x="4938314" y="2262751"/>
            <a:ext cx="12587" cy="3163072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21" name="Google Shape;221;p19"/>
          <p:cNvCxnSpPr/>
          <p:nvPr/>
        </p:nvCxnSpPr>
        <p:spPr>
          <a:xfrm>
            <a:off x="3884865" y="2826042"/>
            <a:ext cx="494845" cy="352384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2" name="Google Shape;222;p19"/>
          <p:cNvSpPr txBox="1"/>
          <p:nvPr/>
        </p:nvSpPr>
        <p:spPr>
          <a:xfrm>
            <a:off x="2600658" y="2598784"/>
            <a:ext cx="12779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Ising Model</a:t>
            </a:r>
            <a:endParaRPr/>
          </a:p>
        </p:txBody>
      </p:sp>
      <p:cxnSp>
        <p:nvCxnSpPr>
          <p:cNvPr id="223" name="Google Shape;223;p19"/>
          <p:cNvCxnSpPr/>
          <p:nvPr/>
        </p:nvCxnSpPr>
        <p:spPr>
          <a:xfrm flipH="1">
            <a:off x="4950901" y="2826042"/>
            <a:ext cx="452866" cy="40738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4" name="Google Shape;224;p19"/>
          <p:cNvSpPr txBox="1"/>
          <p:nvPr/>
        </p:nvSpPr>
        <p:spPr>
          <a:xfrm>
            <a:off x="5403767" y="2598784"/>
            <a:ext cx="5581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QFT</a:t>
            </a:r>
            <a:endParaRPr/>
          </a:p>
        </p:txBody>
      </p:sp>
      <p:sp>
        <p:nvSpPr>
          <p:cNvPr id="225" name="Google Shape;225;p19"/>
          <p:cNvSpPr/>
          <p:nvPr/>
        </p:nvSpPr>
        <p:spPr>
          <a:xfrm>
            <a:off x="0" y="293552"/>
            <a:ext cx="171450" cy="1163773"/>
          </a:xfrm>
          <a:prstGeom prst="rect">
            <a:avLst/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9"/>
          <p:cNvSpPr txBox="1"/>
          <p:nvPr/>
        </p:nvSpPr>
        <p:spPr>
          <a:xfrm>
            <a:off x="3773082" y="5835142"/>
            <a:ext cx="166391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T-gate Percentage</a:t>
            </a:r>
            <a:endParaRPr/>
          </a:p>
        </p:txBody>
      </p:sp>
      <p:sp>
        <p:nvSpPr>
          <p:cNvPr id="227" name="Google Shape;227;p19"/>
          <p:cNvSpPr txBox="1"/>
          <p:nvPr/>
        </p:nvSpPr>
        <p:spPr>
          <a:xfrm>
            <a:off x="7695774" y="4586541"/>
            <a:ext cx="435452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Operations spent on magic state distillation: </a:t>
            </a:r>
            <a:r>
              <a:rPr lang="en-US" sz="1600" b="1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99.8%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1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0"/>
          <p:cNvSpPr txBox="1"/>
          <p:nvPr/>
        </p:nvSpPr>
        <p:spPr>
          <a:xfrm>
            <a:off x="709448" y="508276"/>
            <a:ext cx="82611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T-Gate Injection Circuit</a:t>
            </a:r>
            <a:endParaRPr/>
          </a:p>
        </p:txBody>
      </p:sp>
      <p:sp>
        <p:nvSpPr>
          <p:cNvPr id="234" name="Google Shape;234;p20"/>
          <p:cNvSpPr/>
          <p:nvPr/>
        </p:nvSpPr>
        <p:spPr>
          <a:xfrm>
            <a:off x="0" y="293552"/>
            <a:ext cx="171450" cy="1163773"/>
          </a:xfrm>
          <a:prstGeom prst="rect">
            <a:avLst/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0"/>
          <p:cNvSpPr/>
          <p:nvPr/>
        </p:nvSpPr>
        <p:spPr>
          <a:xfrm rot="10800000">
            <a:off x="7643812" y="-20660"/>
            <a:ext cx="4548187" cy="406536"/>
          </a:xfrm>
          <a:prstGeom prst="snip1Rect">
            <a:avLst>
              <a:gd name="adj" fmla="val 50000"/>
            </a:avLst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0"/>
          <p:cNvSpPr txBox="1"/>
          <p:nvPr/>
        </p:nvSpPr>
        <p:spPr>
          <a:xfrm>
            <a:off x="7851229" y="0"/>
            <a:ext cx="40990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MAGIC-STATE DISTILLATION</a:t>
            </a:r>
            <a:endParaRPr/>
          </a:p>
        </p:txBody>
      </p:sp>
      <p:sp>
        <p:nvSpPr>
          <p:cNvPr id="237" name="Google Shape;237;p20"/>
          <p:cNvSpPr txBox="1"/>
          <p:nvPr/>
        </p:nvSpPr>
        <p:spPr>
          <a:xfrm>
            <a:off x="6298770" y="1656528"/>
            <a:ext cx="215975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282E6"/>
                </a:solidFill>
                <a:latin typeface="Calibri"/>
                <a:ea typeface="Calibri"/>
                <a:cs typeface="Calibri"/>
                <a:sym typeface="Calibri"/>
              </a:rPr>
              <a:t>T-Gate Injection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8" name="Google Shape;238;p20"/>
          <p:cNvCxnSpPr>
            <a:endCxn id="239" idx="1"/>
          </p:cNvCxnSpPr>
          <p:nvPr/>
        </p:nvCxnSpPr>
        <p:spPr>
          <a:xfrm>
            <a:off x="6861084" y="2891307"/>
            <a:ext cx="1478100" cy="4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0" name="Google Shape;240;p20"/>
          <p:cNvCxnSpPr/>
          <p:nvPr/>
        </p:nvCxnSpPr>
        <p:spPr>
          <a:xfrm>
            <a:off x="6860993" y="3318959"/>
            <a:ext cx="1035311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1" name="Google Shape;241;p20"/>
          <p:cNvCxnSpPr/>
          <p:nvPr/>
        </p:nvCxnSpPr>
        <p:spPr>
          <a:xfrm>
            <a:off x="7369832" y="2891447"/>
            <a:ext cx="0" cy="5263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2" name="Google Shape;242;p20"/>
          <p:cNvSpPr/>
          <p:nvPr/>
        </p:nvSpPr>
        <p:spPr>
          <a:xfrm>
            <a:off x="7258643" y="3207770"/>
            <a:ext cx="222377" cy="222377"/>
          </a:xfrm>
          <a:prstGeom prst="ellipse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0"/>
          <p:cNvSpPr/>
          <p:nvPr/>
        </p:nvSpPr>
        <p:spPr>
          <a:xfrm>
            <a:off x="7341315" y="2849882"/>
            <a:ext cx="69273" cy="69273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0"/>
          <p:cNvSpPr txBox="1"/>
          <p:nvPr/>
        </p:nvSpPr>
        <p:spPr>
          <a:xfrm>
            <a:off x="6360578" y="2722879"/>
            <a:ext cx="537583" cy="36933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333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5" name="Google Shape;245;p20"/>
          <p:cNvSpPr txBox="1"/>
          <p:nvPr/>
        </p:nvSpPr>
        <p:spPr>
          <a:xfrm>
            <a:off x="6249738" y="3142050"/>
            <a:ext cx="661976" cy="3693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333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6" name="Google Shape;246;p20"/>
          <p:cNvSpPr/>
          <p:nvPr/>
        </p:nvSpPr>
        <p:spPr>
          <a:xfrm>
            <a:off x="7896304" y="3130632"/>
            <a:ext cx="332303" cy="33230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0"/>
          <p:cNvSpPr/>
          <p:nvPr/>
        </p:nvSpPr>
        <p:spPr>
          <a:xfrm rot="-2761578">
            <a:off x="7909674" y="3250340"/>
            <a:ext cx="336098" cy="351074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8" name="Google Shape;248;p20"/>
          <p:cNvCxnSpPr/>
          <p:nvPr/>
        </p:nvCxnSpPr>
        <p:spPr>
          <a:xfrm rot="10800000" flipH="1">
            <a:off x="8072241" y="3213926"/>
            <a:ext cx="71898" cy="130815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9" name="Google Shape;239;p20"/>
          <p:cNvSpPr/>
          <p:nvPr/>
        </p:nvSpPr>
        <p:spPr>
          <a:xfrm>
            <a:off x="8339184" y="2729355"/>
            <a:ext cx="332303" cy="33230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cxnSp>
        <p:nvCxnSpPr>
          <p:cNvPr id="249" name="Google Shape;249;p20"/>
          <p:cNvCxnSpPr/>
          <p:nvPr/>
        </p:nvCxnSpPr>
        <p:spPr>
          <a:xfrm>
            <a:off x="8228607" y="3303316"/>
            <a:ext cx="2804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0" name="Google Shape;250;p20"/>
          <p:cNvCxnSpPr/>
          <p:nvPr/>
        </p:nvCxnSpPr>
        <p:spPr>
          <a:xfrm>
            <a:off x="8228607" y="3334051"/>
            <a:ext cx="311921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1" name="Google Shape;251;p20"/>
          <p:cNvCxnSpPr/>
          <p:nvPr/>
        </p:nvCxnSpPr>
        <p:spPr>
          <a:xfrm rot="10800000" flipH="1">
            <a:off x="8509037" y="3060824"/>
            <a:ext cx="1" cy="24249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2" name="Google Shape;252;p20"/>
          <p:cNvCxnSpPr/>
          <p:nvPr/>
        </p:nvCxnSpPr>
        <p:spPr>
          <a:xfrm rot="10800000">
            <a:off x="8540528" y="3063999"/>
            <a:ext cx="0" cy="26639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3" name="Google Shape;253;p20"/>
          <p:cNvCxnSpPr/>
          <p:nvPr/>
        </p:nvCxnSpPr>
        <p:spPr>
          <a:xfrm>
            <a:off x="8671487" y="2896641"/>
            <a:ext cx="23948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4" name="Google Shape;254;p20"/>
          <p:cNvSpPr txBox="1"/>
          <p:nvPr/>
        </p:nvSpPr>
        <p:spPr>
          <a:xfrm>
            <a:off x="8847202" y="2710431"/>
            <a:ext cx="804900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967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55" name="Google Shape;255;p20"/>
          <p:cNvSpPr/>
          <p:nvPr/>
        </p:nvSpPr>
        <p:spPr>
          <a:xfrm>
            <a:off x="7132970" y="2600080"/>
            <a:ext cx="1658258" cy="1027509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0"/>
          <p:cNvSpPr txBox="1"/>
          <p:nvPr/>
        </p:nvSpPr>
        <p:spPr>
          <a:xfrm>
            <a:off x="7341315" y="3718762"/>
            <a:ext cx="14142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Clifford gates</a:t>
            </a:r>
            <a:endParaRPr/>
          </a:p>
        </p:txBody>
      </p:sp>
      <p:sp>
        <p:nvSpPr>
          <p:cNvPr id="257" name="Google Shape;257;p20"/>
          <p:cNvSpPr/>
          <p:nvPr/>
        </p:nvSpPr>
        <p:spPr>
          <a:xfrm>
            <a:off x="6358009" y="2690398"/>
            <a:ext cx="502984" cy="401813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0"/>
          <p:cNvSpPr txBox="1"/>
          <p:nvPr/>
        </p:nvSpPr>
        <p:spPr>
          <a:xfrm>
            <a:off x="5060281" y="2702116"/>
            <a:ext cx="126470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Magic state</a:t>
            </a:r>
            <a:endParaRPr/>
          </a:p>
        </p:txBody>
      </p:sp>
      <p:pic>
        <p:nvPicPr>
          <p:cNvPr id="259" name="Google Shape;259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75041" y="4106051"/>
            <a:ext cx="2262544" cy="2262544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0"/>
          <p:cNvSpPr txBox="1"/>
          <p:nvPr/>
        </p:nvSpPr>
        <p:spPr>
          <a:xfrm>
            <a:off x="3611510" y="4905020"/>
            <a:ext cx="3473387" cy="66460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61" name="Google Shape;261;p20"/>
          <p:cNvSpPr txBox="1"/>
          <p:nvPr/>
        </p:nvSpPr>
        <p:spPr>
          <a:xfrm>
            <a:off x="2346805" y="5052657"/>
            <a:ext cx="126470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Magic state</a:t>
            </a:r>
            <a:endParaRPr/>
          </a:p>
        </p:txBody>
      </p:sp>
      <p:cxnSp>
        <p:nvCxnSpPr>
          <p:cNvPr id="262" name="Google Shape;262;p20"/>
          <p:cNvCxnSpPr/>
          <p:nvPr/>
        </p:nvCxnSpPr>
        <p:spPr>
          <a:xfrm>
            <a:off x="1801987" y="2925979"/>
            <a:ext cx="159272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3" name="Google Shape;263;p20"/>
          <p:cNvSpPr/>
          <p:nvPr/>
        </p:nvSpPr>
        <p:spPr>
          <a:xfrm>
            <a:off x="2357264" y="2773895"/>
            <a:ext cx="542003" cy="57385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cxnSp>
        <p:nvCxnSpPr>
          <p:cNvPr id="264" name="Google Shape;264;p20"/>
          <p:cNvCxnSpPr/>
          <p:nvPr/>
        </p:nvCxnSpPr>
        <p:spPr>
          <a:xfrm>
            <a:off x="1801987" y="3210717"/>
            <a:ext cx="555277" cy="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65" name="Google Shape;265;p20"/>
          <p:cNvSpPr txBox="1"/>
          <p:nvPr/>
        </p:nvSpPr>
        <p:spPr>
          <a:xfrm>
            <a:off x="1259984" y="3031826"/>
            <a:ext cx="516745" cy="36933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l="-7140" t="-6666" r="-2379" b="-2333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66" name="Google Shape;266;p20"/>
          <p:cNvSpPr txBox="1"/>
          <p:nvPr/>
        </p:nvSpPr>
        <p:spPr>
          <a:xfrm>
            <a:off x="1255799" y="2730921"/>
            <a:ext cx="559961" cy="36933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1333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67" name="Google Shape;267;p20"/>
          <p:cNvSpPr txBox="1"/>
          <p:nvPr/>
        </p:nvSpPr>
        <p:spPr>
          <a:xfrm>
            <a:off x="3394714" y="2741313"/>
            <a:ext cx="696216" cy="369332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1379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1"/>
          <p:cNvSpPr txBox="1"/>
          <p:nvPr/>
        </p:nvSpPr>
        <p:spPr>
          <a:xfrm>
            <a:off x="709448" y="508276"/>
            <a:ext cx="82611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Making Magic States</a:t>
            </a:r>
            <a:endParaRPr/>
          </a:p>
        </p:txBody>
      </p:sp>
      <p:sp>
        <p:nvSpPr>
          <p:cNvPr id="274" name="Google Shape;274;p21"/>
          <p:cNvSpPr/>
          <p:nvPr/>
        </p:nvSpPr>
        <p:spPr>
          <a:xfrm>
            <a:off x="0" y="293552"/>
            <a:ext cx="171450" cy="1163773"/>
          </a:xfrm>
          <a:prstGeom prst="rect">
            <a:avLst/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1"/>
          <p:cNvSpPr/>
          <p:nvPr/>
        </p:nvSpPr>
        <p:spPr>
          <a:xfrm rot="10800000">
            <a:off x="7643812" y="-20660"/>
            <a:ext cx="4548187" cy="406536"/>
          </a:xfrm>
          <a:prstGeom prst="snip1Rect">
            <a:avLst>
              <a:gd name="adj" fmla="val 50000"/>
            </a:avLst>
          </a:prstGeom>
          <a:solidFill>
            <a:srgbClr val="235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1"/>
          <p:cNvSpPr txBox="1"/>
          <p:nvPr/>
        </p:nvSpPr>
        <p:spPr>
          <a:xfrm>
            <a:off x="7851229" y="0"/>
            <a:ext cx="40990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MAGIC-STATE DISTILLATION</a:t>
            </a:r>
            <a:endParaRPr/>
          </a:p>
        </p:txBody>
      </p:sp>
      <p:grpSp>
        <p:nvGrpSpPr>
          <p:cNvPr id="277" name="Google Shape;277;p21"/>
          <p:cNvGrpSpPr/>
          <p:nvPr/>
        </p:nvGrpSpPr>
        <p:grpSpPr>
          <a:xfrm>
            <a:off x="1914958" y="1731526"/>
            <a:ext cx="5850109" cy="3277715"/>
            <a:chOff x="1222916" y="1803400"/>
            <a:chExt cx="5850109" cy="3277715"/>
          </a:xfrm>
        </p:grpSpPr>
        <p:cxnSp>
          <p:nvCxnSpPr>
            <p:cNvPr id="278" name="Google Shape;278;p21"/>
            <p:cNvCxnSpPr/>
            <p:nvPr/>
          </p:nvCxnSpPr>
          <p:spPr>
            <a:xfrm>
              <a:off x="1790700" y="2514600"/>
              <a:ext cx="4699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9" name="Google Shape;279;p21"/>
            <p:cNvCxnSpPr/>
            <p:nvPr/>
          </p:nvCxnSpPr>
          <p:spPr>
            <a:xfrm>
              <a:off x="1790700" y="2768600"/>
              <a:ext cx="4699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0" name="Google Shape;280;p21"/>
            <p:cNvCxnSpPr/>
            <p:nvPr/>
          </p:nvCxnSpPr>
          <p:spPr>
            <a:xfrm>
              <a:off x="1790700" y="3517900"/>
              <a:ext cx="4699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1" name="Google Shape;281;p21"/>
            <p:cNvCxnSpPr/>
            <p:nvPr/>
          </p:nvCxnSpPr>
          <p:spPr>
            <a:xfrm>
              <a:off x="1790700" y="3771900"/>
              <a:ext cx="4699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82" name="Google Shape;282;p21"/>
            <p:cNvSpPr txBox="1"/>
            <p:nvPr/>
          </p:nvSpPr>
          <p:spPr>
            <a:xfrm rot="5400000">
              <a:off x="1905000" y="3000890"/>
              <a:ext cx="41069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... </a:t>
              </a:r>
              <a:endParaRPr/>
            </a:p>
          </p:txBody>
        </p:sp>
        <p:sp>
          <p:nvSpPr>
            <p:cNvPr id="283" name="Google Shape;283;p21"/>
            <p:cNvSpPr txBox="1"/>
            <p:nvPr/>
          </p:nvSpPr>
          <p:spPr>
            <a:xfrm>
              <a:off x="1222917" y="2295008"/>
              <a:ext cx="567783" cy="36933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3332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284" name="Google Shape;284;p21"/>
            <p:cNvSpPr txBox="1"/>
            <p:nvPr/>
          </p:nvSpPr>
          <p:spPr>
            <a:xfrm>
              <a:off x="1222916" y="2557419"/>
              <a:ext cx="567783" cy="36933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9998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285" name="Google Shape;285;p21"/>
            <p:cNvSpPr txBox="1"/>
            <p:nvPr/>
          </p:nvSpPr>
          <p:spPr>
            <a:xfrm>
              <a:off x="1222916" y="3333234"/>
              <a:ext cx="567783" cy="36933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-9998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286" name="Google Shape;286;p21"/>
            <p:cNvSpPr txBox="1"/>
            <p:nvPr/>
          </p:nvSpPr>
          <p:spPr>
            <a:xfrm>
              <a:off x="1222916" y="3587234"/>
              <a:ext cx="567783" cy="36933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3332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287" name="Google Shape;287;p21"/>
            <p:cNvSpPr txBox="1"/>
            <p:nvPr/>
          </p:nvSpPr>
          <p:spPr>
            <a:xfrm rot="5400000">
              <a:off x="1496368" y="2829867"/>
              <a:ext cx="1981200" cy="461665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235A8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3282E6"/>
                  </a:solidFill>
                  <a:latin typeface="Calibri"/>
                  <a:ea typeface="Calibri"/>
                  <a:cs typeface="Calibri"/>
                  <a:sym typeface="Calibri"/>
                </a:rPr>
                <a:t>Encode</a:t>
              </a:r>
              <a:endParaRPr/>
            </a:p>
          </p:txBody>
        </p:sp>
        <p:sp>
          <p:nvSpPr>
            <p:cNvPr id="288" name="Google Shape;288;p21"/>
            <p:cNvSpPr txBox="1"/>
            <p:nvPr/>
          </p:nvSpPr>
          <p:spPr>
            <a:xfrm rot="5400000">
              <a:off x="4846627" y="2829867"/>
              <a:ext cx="1981200" cy="461665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235A8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3282E6"/>
                  </a:solidFill>
                  <a:latin typeface="Calibri"/>
                  <a:ea typeface="Calibri"/>
                  <a:cs typeface="Calibri"/>
                  <a:sym typeface="Calibri"/>
                </a:rPr>
                <a:t>Decode</a:t>
              </a:r>
              <a:endParaRPr/>
            </a:p>
          </p:txBody>
        </p:sp>
        <p:sp>
          <p:nvSpPr>
            <p:cNvPr id="289" name="Google Shape;289;p21"/>
            <p:cNvSpPr/>
            <p:nvPr/>
          </p:nvSpPr>
          <p:spPr>
            <a:xfrm>
              <a:off x="3048256" y="2353466"/>
              <a:ext cx="271469" cy="271469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235A8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3282E6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/>
            </a:p>
          </p:txBody>
        </p:sp>
        <p:sp>
          <p:nvSpPr>
            <p:cNvPr id="290" name="Google Shape;290;p21"/>
            <p:cNvSpPr/>
            <p:nvPr/>
          </p:nvSpPr>
          <p:spPr>
            <a:xfrm>
              <a:off x="3048256" y="2671770"/>
              <a:ext cx="271469" cy="271469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235A8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3282E6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/>
            </a:p>
          </p:txBody>
        </p:sp>
        <p:sp>
          <p:nvSpPr>
            <p:cNvPr id="291" name="Google Shape;291;p21"/>
            <p:cNvSpPr/>
            <p:nvPr/>
          </p:nvSpPr>
          <p:spPr>
            <a:xfrm>
              <a:off x="3047500" y="3382165"/>
              <a:ext cx="271469" cy="271469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235A8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3282E6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/>
            </a:p>
          </p:txBody>
        </p:sp>
        <p:sp>
          <p:nvSpPr>
            <p:cNvPr id="292" name="Google Shape;292;p21"/>
            <p:cNvSpPr/>
            <p:nvPr/>
          </p:nvSpPr>
          <p:spPr>
            <a:xfrm>
              <a:off x="3047500" y="3700469"/>
              <a:ext cx="271469" cy="271469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235A8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3282E6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/>
            </a:p>
          </p:txBody>
        </p:sp>
        <p:sp>
          <p:nvSpPr>
            <p:cNvPr id="293" name="Google Shape;293;p21"/>
            <p:cNvSpPr txBox="1"/>
            <p:nvPr/>
          </p:nvSpPr>
          <p:spPr>
            <a:xfrm rot="5400000">
              <a:off x="2988976" y="2859455"/>
              <a:ext cx="2040376" cy="461665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235A8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smtClean="0">
                  <a:solidFill>
                    <a:srgbClr val="3282E6"/>
                  </a:solidFill>
                  <a:latin typeface="Calibri"/>
                  <a:ea typeface="Calibri"/>
                  <a:cs typeface="Calibri"/>
                  <a:sym typeface="Calibri"/>
                </a:rPr>
                <a:t>Measure Syndrome</a:t>
              </a:r>
              <a:endParaRPr/>
            </a:p>
          </p:txBody>
        </p:sp>
        <p:sp>
          <p:nvSpPr>
            <p:cNvPr id="294" name="Google Shape;294;p21"/>
            <p:cNvSpPr txBox="1"/>
            <p:nvPr/>
          </p:nvSpPr>
          <p:spPr>
            <a:xfrm rot="5400000">
              <a:off x="3817178" y="2829867"/>
              <a:ext cx="1981200" cy="461665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235A8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3282E6"/>
                  </a:solidFill>
                  <a:latin typeface="Calibri"/>
                  <a:ea typeface="Calibri"/>
                  <a:cs typeface="Calibri"/>
                  <a:sym typeface="Calibri"/>
                </a:rPr>
                <a:t>Post-select on syn</a:t>
              </a:r>
              <a:endParaRPr sz="1800">
                <a:solidFill>
                  <a:srgbClr val="3282E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21"/>
            <p:cNvSpPr txBox="1"/>
            <p:nvPr/>
          </p:nvSpPr>
          <p:spPr>
            <a:xfrm rot="5400000">
              <a:off x="3017903" y="3000890"/>
              <a:ext cx="41069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... </a:t>
              </a:r>
              <a:endParaRPr/>
            </a:p>
          </p:txBody>
        </p:sp>
        <p:sp>
          <p:nvSpPr>
            <p:cNvPr id="296" name="Google Shape;296;p21"/>
            <p:cNvSpPr txBox="1"/>
            <p:nvPr/>
          </p:nvSpPr>
          <p:spPr>
            <a:xfrm rot="5400000">
              <a:off x="4263100" y="3000890"/>
              <a:ext cx="41069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... </a:t>
              </a:r>
              <a:endParaRPr/>
            </a:p>
          </p:txBody>
        </p:sp>
        <p:sp>
          <p:nvSpPr>
            <p:cNvPr id="297" name="Google Shape;297;p21"/>
            <p:cNvSpPr txBox="1"/>
            <p:nvPr/>
          </p:nvSpPr>
          <p:spPr>
            <a:xfrm rot="5400000">
              <a:off x="6145431" y="3000890"/>
              <a:ext cx="41069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... </a:t>
              </a:r>
              <a:endParaRPr/>
            </a:p>
          </p:txBody>
        </p:sp>
        <p:sp>
          <p:nvSpPr>
            <p:cNvPr id="298" name="Google Shape;298;p21"/>
            <p:cNvSpPr/>
            <p:nvPr/>
          </p:nvSpPr>
          <p:spPr>
            <a:xfrm>
              <a:off x="3568700" y="1803400"/>
              <a:ext cx="1689100" cy="2463800"/>
            </a:xfrm>
            <a:prstGeom prst="rect">
              <a:avLst/>
            </a:prstGeom>
            <a:noFill/>
            <a:ln w="12700" cap="flat" cmpd="sng">
              <a:solidFill>
                <a:srgbClr val="C0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21"/>
            <p:cNvSpPr txBox="1"/>
            <p:nvPr/>
          </p:nvSpPr>
          <p:spPr>
            <a:xfrm>
              <a:off x="3705460" y="4305299"/>
              <a:ext cx="141558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Detect Errors</a:t>
              </a:r>
              <a:endParaRPr/>
            </a:p>
          </p:txBody>
        </p:sp>
        <p:cxnSp>
          <p:nvCxnSpPr>
            <p:cNvPr id="300" name="Google Shape;300;p21"/>
            <p:cNvCxnSpPr>
              <a:endCxn id="292" idx="2"/>
            </p:cNvCxnSpPr>
            <p:nvPr/>
          </p:nvCxnSpPr>
          <p:spPr>
            <a:xfrm rot="10800000" flipH="1">
              <a:off x="2590734" y="3971938"/>
              <a:ext cx="592500" cy="70260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301" name="Google Shape;301;p21"/>
            <p:cNvSpPr txBox="1"/>
            <p:nvPr/>
          </p:nvSpPr>
          <p:spPr>
            <a:xfrm>
              <a:off x="1663028" y="4711783"/>
              <a:ext cx="244797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T gates (raw or injected)</a:t>
              </a:r>
              <a:endParaRPr/>
            </a:p>
          </p:txBody>
        </p:sp>
        <p:sp>
          <p:nvSpPr>
            <p:cNvPr id="302" name="Google Shape;302;p21"/>
            <p:cNvSpPr txBox="1"/>
            <p:nvPr/>
          </p:nvSpPr>
          <p:spPr>
            <a:xfrm>
              <a:off x="6535442" y="2302438"/>
              <a:ext cx="537583" cy="369332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-9998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303" name="Google Shape;303;p21"/>
            <p:cNvSpPr txBox="1"/>
            <p:nvPr/>
          </p:nvSpPr>
          <p:spPr>
            <a:xfrm>
              <a:off x="6535442" y="2573907"/>
              <a:ext cx="537583" cy="369332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-13332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304" name="Google Shape;304;p21"/>
            <p:cNvSpPr txBox="1"/>
            <p:nvPr/>
          </p:nvSpPr>
          <p:spPr>
            <a:xfrm>
              <a:off x="6533483" y="3331137"/>
              <a:ext cx="537583" cy="369332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-9998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305" name="Google Shape;305;p21"/>
            <p:cNvSpPr txBox="1"/>
            <p:nvPr/>
          </p:nvSpPr>
          <p:spPr>
            <a:xfrm>
              <a:off x="6533483" y="3602606"/>
              <a:ext cx="537583" cy="369332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b="-13332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306" name="Google Shape;306;p21"/>
          <p:cNvSpPr txBox="1"/>
          <p:nvPr/>
        </p:nvSpPr>
        <p:spPr>
          <a:xfrm>
            <a:off x="1914958" y="5590402"/>
            <a:ext cx="2834622" cy="369332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l="-1785" t="-3331" b="-2666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07" name="Google Shape;307;p21"/>
          <p:cNvSpPr txBox="1"/>
          <p:nvPr/>
        </p:nvSpPr>
        <p:spPr>
          <a:xfrm>
            <a:off x="8188727" y="2442726"/>
            <a:ext cx="2032416" cy="64633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l="-2483" t="-3920" r="-1241" b="-784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08" name="Google Shape;308;p21"/>
          <p:cNvSpPr txBox="1"/>
          <p:nvPr/>
        </p:nvSpPr>
        <p:spPr>
          <a:xfrm>
            <a:off x="8188727" y="3179486"/>
            <a:ext cx="2506392" cy="651269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l="-2019" t="-1886" r="-1008" b="-565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309" name="Google Shape;309;p21"/>
          <p:cNvCxnSpPr/>
          <p:nvPr/>
        </p:nvCxnSpPr>
        <p:spPr>
          <a:xfrm rot="10800000">
            <a:off x="4776404" y="4932853"/>
            <a:ext cx="523894" cy="128165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10" name="Google Shape;310;p21"/>
          <p:cNvSpPr txBox="1"/>
          <p:nvPr/>
        </p:nvSpPr>
        <p:spPr>
          <a:xfrm>
            <a:off x="5268988" y="4800544"/>
            <a:ext cx="34657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cxnSp>
        <p:nvCxnSpPr>
          <p:cNvPr id="311" name="Google Shape;311;p21"/>
          <p:cNvCxnSpPr>
            <a:stCxn id="312" idx="0"/>
          </p:cNvCxnSpPr>
          <p:nvPr/>
        </p:nvCxnSpPr>
        <p:spPr>
          <a:xfrm rot="10800000" flipH="1">
            <a:off x="7406469" y="3975361"/>
            <a:ext cx="116400" cy="4257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12" name="Google Shape;312;p21"/>
          <p:cNvSpPr txBox="1"/>
          <p:nvPr/>
        </p:nvSpPr>
        <p:spPr>
          <a:xfrm>
            <a:off x="7181087" y="4401061"/>
            <a:ext cx="4507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2400" baseline="30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808</Words>
  <PresentationFormat>Custom</PresentationFormat>
  <Paragraphs>347</Paragraphs>
  <Slides>43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mueller</cp:lastModifiedBy>
  <cp:revision>3</cp:revision>
  <dcterms:modified xsi:type="dcterms:W3CDTF">2019-10-22T17:27:07Z</dcterms:modified>
</cp:coreProperties>
</file>