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5" r:id="rId5"/>
    <p:sldId id="260" r:id="rId6"/>
    <p:sldId id="262" r:id="rId7"/>
    <p:sldId id="276" r:id="rId8"/>
    <p:sldId id="263" r:id="rId9"/>
    <p:sldId id="264" r:id="rId10"/>
    <p:sldId id="265" r:id="rId11"/>
    <p:sldId id="274" r:id="rId12"/>
    <p:sldId id="280" r:id="rId13"/>
    <p:sldId id="277" r:id="rId14"/>
    <p:sldId id="278" r:id="rId15"/>
    <p:sldId id="279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1" r:id="rId2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203B5-5D43-4685-B6B4-67E3E415E73D}" v="626" dt="2018-11-28T16:32:15.195"/>
    <p1510:client id="{4810F318-E359-4A32-BCD0-9333AA746E76}" v="67" dt="2018-11-28T18:26:53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76" autoAdjust="0"/>
  </p:normalViewPr>
  <p:slideViewPr>
    <p:cSldViewPr snapToGrid="0" snapToObjects="1">
      <p:cViewPr varScale="1">
        <p:scale>
          <a:sx n="89" d="100"/>
          <a:sy n="89" d="100"/>
        </p:scale>
        <p:origin x="102" y="4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Li" userId="0342c07fff279d3f" providerId="LiveId" clId="{F9E203B5-5D43-4685-B6B4-67E3E415E73D}"/>
    <pc:docChg chg="custSel addSld modSld">
      <pc:chgData name="George Li" userId="0342c07fff279d3f" providerId="LiveId" clId="{F9E203B5-5D43-4685-B6B4-67E3E415E73D}" dt="2018-11-28T16:32:15.195" v="1447"/>
      <pc:docMkLst>
        <pc:docMk/>
      </pc:docMkLst>
      <pc:sldChg chg="modSp">
        <pc:chgData name="George Li" userId="0342c07fff279d3f" providerId="LiveId" clId="{F9E203B5-5D43-4685-B6B4-67E3E415E73D}" dt="2018-11-27T20:32:03.958" v="137" actId="20577"/>
        <pc:sldMkLst>
          <pc:docMk/>
          <pc:sldMk cId="0" sldId="256"/>
        </pc:sldMkLst>
        <pc:spChg chg="mod">
          <ac:chgData name="George Li" userId="0342c07fff279d3f" providerId="LiveId" clId="{F9E203B5-5D43-4685-B6B4-67E3E415E73D}" dt="2018-11-27T20:32:03.958" v="137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George Li" userId="0342c07fff279d3f" providerId="LiveId" clId="{F9E203B5-5D43-4685-B6B4-67E3E415E73D}" dt="2018-11-27T20:31:19.725" v="64" actId="20577"/>
          <ac:spMkLst>
            <pc:docMk/>
            <pc:sldMk cId="0" sldId="256"/>
            <ac:spMk id="2049" creationId="{00000000-0000-0000-0000-000000000000}"/>
          </ac:spMkLst>
        </pc:spChg>
      </pc:sldChg>
      <pc:sldChg chg="modSp add">
        <pc:chgData name="George Li" userId="0342c07fff279d3f" providerId="LiveId" clId="{F9E203B5-5D43-4685-B6B4-67E3E415E73D}" dt="2018-11-27T20:39:23.224" v="358" actId="20577"/>
        <pc:sldMkLst>
          <pc:docMk/>
          <pc:sldMk cId="2492509858" sldId="257"/>
        </pc:sldMkLst>
        <pc:spChg chg="mod">
          <ac:chgData name="George Li" userId="0342c07fff279d3f" providerId="LiveId" clId="{F9E203B5-5D43-4685-B6B4-67E3E415E73D}" dt="2018-11-27T20:32:56.484" v="172" actId="20577"/>
          <ac:spMkLst>
            <pc:docMk/>
            <pc:sldMk cId="2492509858" sldId="257"/>
            <ac:spMk id="2" creationId="{D8D26C63-F40F-4D52-B69E-AFB8FD560B98}"/>
          </ac:spMkLst>
        </pc:spChg>
        <pc:spChg chg="mod">
          <ac:chgData name="George Li" userId="0342c07fff279d3f" providerId="LiveId" clId="{F9E203B5-5D43-4685-B6B4-67E3E415E73D}" dt="2018-11-27T20:39:23.224" v="358" actId="20577"/>
          <ac:spMkLst>
            <pc:docMk/>
            <pc:sldMk cId="2492509858" sldId="257"/>
            <ac:spMk id="3" creationId="{15E0A9E0-7430-43A3-8C48-D6AAC4B72FE1}"/>
          </ac:spMkLst>
        </pc:spChg>
      </pc:sldChg>
      <pc:sldChg chg="addSp modSp add">
        <pc:chgData name="George Li" userId="0342c07fff279d3f" providerId="LiveId" clId="{F9E203B5-5D43-4685-B6B4-67E3E415E73D}" dt="2018-11-28T16:14:56.366" v="846" actId="1076"/>
        <pc:sldMkLst>
          <pc:docMk/>
          <pc:sldMk cId="2738712856" sldId="258"/>
        </pc:sldMkLst>
        <pc:spChg chg="mod">
          <ac:chgData name="George Li" userId="0342c07fff279d3f" providerId="LiveId" clId="{F9E203B5-5D43-4685-B6B4-67E3E415E73D}" dt="2018-11-27T20:42:27.033" v="370" actId="20577"/>
          <ac:spMkLst>
            <pc:docMk/>
            <pc:sldMk cId="2738712856" sldId="258"/>
            <ac:spMk id="2" creationId="{78D76553-AC14-40C0-A12D-AB0DF3A8C015}"/>
          </ac:spMkLst>
        </pc:spChg>
        <pc:spChg chg="mod">
          <ac:chgData name="George Li" userId="0342c07fff279d3f" providerId="LiveId" clId="{F9E203B5-5D43-4685-B6B4-67E3E415E73D}" dt="2018-11-27T20:42:43.067" v="416" actId="20577"/>
          <ac:spMkLst>
            <pc:docMk/>
            <pc:sldMk cId="2738712856" sldId="258"/>
            <ac:spMk id="3" creationId="{FADB0021-5F9E-405D-8BFB-BE4B1D0268A1}"/>
          </ac:spMkLst>
        </pc:spChg>
        <pc:picChg chg="add mod">
          <ac:chgData name="George Li" userId="0342c07fff279d3f" providerId="LiveId" clId="{F9E203B5-5D43-4685-B6B4-67E3E415E73D}" dt="2018-11-28T16:14:56.366" v="846" actId="1076"/>
          <ac:picMkLst>
            <pc:docMk/>
            <pc:sldMk cId="2738712856" sldId="258"/>
            <ac:picMk id="5" creationId="{722C7716-3AFD-4996-82F9-26DC2FC9A5A0}"/>
          </ac:picMkLst>
        </pc:picChg>
      </pc:sldChg>
      <pc:sldChg chg="modSp add">
        <pc:chgData name="George Li" userId="0342c07fff279d3f" providerId="LiveId" clId="{F9E203B5-5D43-4685-B6B4-67E3E415E73D}" dt="2018-11-27T20:44:40.708" v="424" actId="20577"/>
        <pc:sldMkLst>
          <pc:docMk/>
          <pc:sldMk cId="2290373621" sldId="259"/>
        </pc:sldMkLst>
        <pc:spChg chg="mod">
          <ac:chgData name="George Li" userId="0342c07fff279d3f" providerId="LiveId" clId="{F9E203B5-5D43-4685-B6B4-67E3E415E73D}" dt="2018-11-27T20:44:40.708" v="424" actId="20577"/>
          <ac:spMkLst>
            <pc:docMk/>
            <pc:sldMk cId="2290373621" sldId="259"/>
            <ac:spMk id="2" creationId="{7059E3AE-0222-49A8-87CB-A61E5B4A3130}"/>
          </ac:spMkLst>
        </pc:spChg>
      </pc:sldChg>
      <pc:sldChg chg="delSp modSp add">
        <pc:chgData name="George Li" userId="0342c07fff279d3f" providerId="LiveId" clId="{F9E203B5-5D43-4685-B6B4-67E3E415E73D}" dt="2018-11-28T16:24:07.690" v="1405" actId="1076"/>
        <pc:sldMkLst>
          <pc:docMk/>
          <pc:sldMk cId="3004528567" sldId="260"/>
        </pc:sldMkLst>
        <pc:spChg chg="mod">
          <ac:chgData name="George Li" userId="0342c07fff279d3f" providerId="LiveId" clId="{F9E203B5-5D43-4685-B6B4-67E3E415E73D}" dt="2018-11-28T16:23:22.218" v="1401" actId="1076"/>
          <ac:spMkLst>
            <pc:docMk/>
            <pc:sldMk cId="3004528567" sldId="260"/>
            <ac:spMk id="2" creationId="{512ADD4D-C0EC-4C65-AE7E-052D6C5473C0}"/>
          </ac:spMkLst>
        </pc:spChg>
        <pc:spChg chg="mod">
          <ac:chgData name="George Li" userId="0342c07fff279d3f" providerId="LiveId" clId="{F9E203B5-5D43-4685-B6B4-67E3E415E73D}" dt="2018-11-28T16:24:07.690" v="1405" actId="1076"/>
          <ac:spMkLst>
            <pc:docMk/>
            <pc:sldMk cId="3004528567" sldId="260"/>
            <ac:spMk id="3" creationId="{4DCAC659-0260-43C3-A47A-6C4B1544B74F}"/>
          </ac:spMkLst>
        </pc:spChg>
        <pc:spChg chg="del">
          <ac:chgData name="George Li" userId="0342c07fff279d3f" providerId="LiveId" clId="{F9E203B5-5D43-4685-B6B4-67E3E415E73D}" dt="2018-11-28T16:23:00.684" v="1397" actId="478"/>
          <ac:spMkLst>
            <pc:docMk/>
            <pc:sldMk cId="3004528567" sldId="260"/>
            <ac:spMk id="4" creationId="{7F5D02F4-690B-4239-A716-91DE28F182E3}"/>
          </ac:spMkLst>
        </pc:spChg>
      </pc:sldChg>
      <pc:sldChg chg="modSp add">
        <pc:chgData name="George Li" userId="0342c07fff279d3f" providerId="LiveId" clId="{F9E203B5-5D43-4685-B6B4-67E3E415E73D}" dt="2018-11-27T20:45:45.072" v="468" actId="20577"/>
        <pc:sldMkLst>
          <pc:docMk/>
          <pc:sldMk cId="336258207" sldId="261"/>
        </pc:sldMkLst>
        <pc:spChg chg="mod">
          <ac:chgData name="George Li" userId="0342c07fff279d3f" providerId="LiveId" clId="{F9E203B5-5D43-4685-B6B4-67E3E415E73D}" dt="2018-11-27T20:45:45.072" v="468" actId="20577"/>
          <ac:spMkLst>
            <pc:docMk/>
            <pc:sldMk cId="336258207" sldId="261"/>
            <ac:spMk id="2" creationId="{40111C1E-59F6-448C-92E7-72A561A67152}"/>
          </ac:spMkLst>
        </pc:spChg>
      </pc:sldChg>
      <pc:sldChg chg="addSp delSp modSp add modNotesTx">
        <pc:chgData name="George Li" userId="0342c07fff279d3f" providerId="LiveId" clId="{F9E203B5-5D43-4685-B6B4-67E3E415E73D}" dt="2018-11-28T16:31:42.291" v="1411" actId="20577"/>
        <pc:sldMkLst>
          <pc:docMk/>
          <pc:sldMk cId="1885493254" sldId="262"/>
        </pc:sldMkLst>
        <pc:spChg chg="mod">
          <ac:chgData name="George Li" userId="0342c07fff279d3f" providerId="LiveId" clId="{F9E203B5-5D43-4685-B6B4-67E3E415E73D}" dt="2018-11-27T20:46:16.361" v="487" actId="20577"/>
          <ac:spMkLst>
            <pc:docMk/>
            <pc:sldMk cId="1885493254" sldId="262"/>
            <ac:spMk id="2" creationId="{6279B2E2-8668-455B-94BC-95C3EAA441E0}"/>
          </ac:spMkLst>
        </pc:spChg>
        <pc:spChg chg="del">
          <ac:chgData name="George Li" userId="0342c07fff279d3f" providerId="LiveId" clId="{F9E203B5-5D43-4685-B6B4-67E3E415E73D}" dt="2018-11-28T16:31:08.386" v="1409"/>
          <ac:spMkLst>
            <pc:docMk/>
            <pc:sldMk cId="1885493254" sldId="262"/>
            <ac:spMk id="3" creationId="{9172ABB0-A989-4EE7-9F7C-DC193087A501}"/>
          </ac:spMkLst>
        </pc:spChg>
        <pc:spChg chg="del">
          <ac:chgData name="George Li" userId="0342c07fff279d3f" providerId="LiveId" clId="{F9E203B5-5D43-4685-B6B4-67E3E415E73D}" dt="2018-11-28T16:29:30.352" v="1406"/>
          <ac:spMkLst>
            <pc:docMk/>
            <pc:sldMk cId="1885493254" sldId="262"/>
            <ac:spMk id="4" creationId="{738560B8-207F-43F1-8F83-3AFDB5259FFA}"/>
          </ac:spMkLst>
        </pc:spChg>
        <pc:picChg chg="add mod">
          <ac:chgData name="George Li" userId="0342c07fff279d3f" providerId="LiveId" clId="{F9E203B5-5D43-4685-B6B4-67E3E415E73D}" dt="2018-11-28T16:29:30.352" v="1406"/>
          <ac:picMkLst>
            <pc:docMk/>
            <pc:sldMk cId="1885493254" sldId="262"/>
            <ac:picMk id="5" creationId="{A6A07BA2-754B-47BD-99E5-1FCF481DF0D6}"/>
          </ac:picMkLst>
        </pc:picChg>
        <pc:picChg chg="add mod">
          <ac:chgData name="George Li" userId="0342c07fff279d3f" providerId="LiveId" clId="{F9E203B5-5D43-4685-B6B4-67E3E415E73D}" dt="2018-11-28T16:31:08.386" v="1409"/>
          <ac:picMkLst>
            <pc:docMk/>
            <pc:sldMk cId="1885493254" sldId="262"/>
            <ac:picMk id="6" creationId="{90913212-D9DC-47B0-868B-064D94C20172}"/>
          </ac:picMkLst>
        </pc:picChg>
      </pc:sldChg>
      <pc:sldChg chg="modSp add">
        <pc:chgData name="George Li" userId="0342c07fff279d3f" providerId="LiveId" clId="{F9E203B5-5D43-4685-B6B4-67E3E415E73D}" dt="2018-11-27T20:46:38.119" v="510" actId="20577"/>
        <pc:sldMkLst>
          <pc:docMk/>
          <pc:sldMk cId="3665909870" sldId="263"/>
        </pc:sldMkLst>
        <pc:spChg chg="mod">
          <ac:chgData name="George Li" userId="0342c07fff279d3f" providerId="LiveId" clId="{F9E203B5-5D43-4685-B6B4-67E3E415E73D}" dt="2018-11-27T20:46:38.119" v="510" actId="20577"/>
          <ac:spMkLst>
            <pc:docMk/>
            <pc:sldMk cId="3665909870" sldId="263"/>
            <ac:spMk id="2" creationId="{2B8834F0-7FA0-4ECB-B50C-CCF666CF5DB1}"/>
          </ac:spMkLst>
        </pc:spChg>
      </pc:sldChg>
      <pc:sldChg chg="modSp add">
        <pc:chgData name="George Li" userId="0342c07fff279d3f" providerId="LiveId" clId="{F9E203B5-5D43-4685-B6B4-67E3E415E73D}" dt="2018-11-27T20:46:47.682" v="551" actId="20577"/>
        <pc:sldMkLst>
          <pc:docMk/>
          <pc:sldMk cId="2041573560" sldId="264"/>
        </pc:sldMkLst>
        <pc:spChg chg="mod">
          <ac:chgData name="George Li" userId="0342c07fff279d3f" providerId="LiveId" clId="{F9E203B5-5D43-4685-B6B4-67E3E415E73D}" dt="2018-11-27T20:46:47.682" v="551" actId="20577"/>
          <ac:spMkLst>
            <pc:docMk/>
            <pc:sldMk cId="2041573560" sldId="264"/>
            <ac:spMk id="2" creationId="{CFDC1958-2036-4726-AE3C-7B4468BDDC1D}"/>
          </ac:spMkLst>
        </pc:spChg>
      </pc:sldChg>
      <pc:sldChg chg="modSp add">
        <pc:chgData name="George Li" userId="0342c07fff279d3f" providerId="LiveId" clId="{F9E203B5-5D43-4685-B6B4-67E3E415E73D}" dt="2018-11-27T20:47:08.964" v="591" actId="20577"/>
        <pc:sldMkLst>
          <pc:docMk/>
          <pc:sldMk cId="918104746" sldId="265"/>
        </pc:sldMkLst>
        <pc:spChg chg="mod">
          <ac:chgData name="George Li" userId="0342c07fff279d3f" providerId="LiveId" clId="{F9E203B5-5D43-4685-B6B4-67E3E415E73D}" dt="2018-11-27T20:47:08.964" v="591" actId="20577"/>
          <ac:spMkLst>
            <pc:docMk/>
            <pc:sldMk cId="918104746" sldId="265"/>
            <ac:spMk id="2" creationId="{706F1D8C-6073-4362-9F14-B4BB6E19C55D}"/>
          </ac:spMkLst>
        </pc:spChg>
      </pc:sldChg>
      <pc:sldChg chg="modSp add">
        <pc:chgData name="George Li" userId="0342c07fff279d3f" providerId="LiveId" clId="{F9E203B5-5D43-4685-B6B4-67E3E415E73D}" dt="2018-11-27T20:47:24.909" v="633" actId="20577"/>
        <pc:sldMkLst>
          <pc:docMk/>
          <pc:sldMk cId="538360933" sldId="266"/>
        </pc:sldMkLst>
        <pc:spChg chg="mod">
          <ac:chgData name="George Li" userId="0342c07fff279d3f" providerId="LiveId" clId="{F9E203B5-5D43-4685-B6B4-67E3E415E73D}" dt="2018-11-27T20:47:24.909" v="633" actId="20577"/>
          <ac:spMkLst>
            <pc:docMk/>
            <pc:sldMk cId="538360933" sldId="266"/>
            <ac:spMk id="2" creationId="{015D5BE4-D60C-45E7-BDEF-79FD9C6EF4DE}"/>
          </ac:spMkLst>
        </pc:spChg>
      </pc:sldChg>
      <pc:sldChg chg="modSp add">
        <pc:chgData name="George Li" userId="0342c07fff279d3f" providerId="LiveId" clId="{F9E203B5-5D43-4685-B6B4-67E3E415E73D}" dt="2018-11-27T20:47:29.103" v="640" actId="20577"/>
        <pc:sldMkLst>
          <pc:docMk/>
          <pc:sldMk cId="2554342853" sldId="267"/>
        </pc:sldMkLst>
        <pc:spChg chg="mod">
          <ac:chgData name="George Li" userId="0342c07fff279d3f" providerId="LiveId" clId="{F9E203B5-5D43-4685-B6B4-67E3E415E73D}" dt="2018-11-27T20:47:29.103" v="640" actId="20577"/>
          <ac:spMkLst>
            <pc:docMk/>
            <pc:sldMk cId="2554342853" sldId="267"/>
            <ac:spMk id="2" creationId="{E35F43A4-0CD7-4004-9FB3-CF8E3874281E}"/>
          </ac:spMkLst>
        </pc:spChg>
      </pc:sldChg>
      <pc:sldChg chg="modSp add">
        <pc:chgData name="George Li" userId="0342c07fff279d3f" providerId="LiveId" clId="{F9E203B5-5D43-4685-B6B4-67E3E415E73D}" dt="2018-11-27T20:47:40.782" v="655" actId="20577"/>
        <pc:sldMkLst>
          <pc:docMk/>
          <pc:sldMk cId="1929647627" sldId="268"/>
        </pc:sldMkLst>
        <pc:spChg chg="mod">
          <ac:chgData name="George Li" userId="0342c07fff279d3f" providerId="LiveId" clId="{F9E203B5-5D43-4685-B6B4-67E3E415E73D}" dt="2018-11-27T20:47:40.782" v="655" actId="20577"/>
          <ac:spMkLst>
            <pc:docMk/>
            <pc:sldMk cId="1929647627" sldId="268"/>
            <ac:spMk id="2" creationId="{00886D1B-B89A-45C5-BF92-0E7C32E5404D}"/>
          </ac:spMkLst>
        </pc:spChg>
      </pc:sldChg>
      <pc:sldChg chg="modSp add">
        <pc:chgData name="George Li" userId="0342c07fff279d3f" providerId="LiveId" clId="{F9E203B5-5D43-4685-B6B4-67E3E415E73D}" dt="2018-11-27T20:48:00.909" v="702" actId="20577"/>
        <pc:sldMkLst>
          <pc:docMk/>
          <pc:sldMk cId="1950668200" sldId="269"/>
        </pc:sldMkLst>
        <pc:spChg chg="mod">
          <ac:chgData name="George Li" userId="0342c07fff279d3f" providerId="LiveId" clId="{F9E203B5-5D43-4685-B6B4-67E3E415E73D}" dt="2018-11-27T20:48:00.909" v="702" actId="20577"/>
          <ac:spMkLst>
            <pc:docMk/>
            <pc:sldMk cId="1950668200" sldId="269"/>
            <ac:spMk id="2" creationId="{024C9954-0A9C-4149-B6AC-C3A22C704B08}"/>
          </ac:spMkLst>
        </pc:spChg>
      </pc:sldChg>
      <pc:sldChg chg="modSp add">
        <pc:chgData name="George Li" userId="0342c07fff279d3f" providerId="LiveId" clId="{F9E203B5-5D43-4685-B6B4-67E3E415E73D}" dt="2018-11-27T20:49:02.063" v="737" actId="20577"/>
        <pc:sldMkLst>
          <pc:docMk/>
          <pc:sldMk cId="3102366635" sldId="270"/>
        </pc:sldMkLst>
        <pc:spChg chg="mod">
          <ac:chgData name="George Li" userId="0342c07fff279d3f" providerId="LiveId" clId="{F9E203B5-5D43-4685-B6B4-67E3E415E73D}" dt="2018-11-27T20:49:02.063" v="737" actId="20577"/>
          <ac:spMkLst>
            <pc:docMk/>
            <pc:sldMk cId="3102366635" sldId="270"/>
            <ac:spMk id="2" creationId="{7D6F74CF-09A7-4E81-B2FA-1ABC129D883E}"/>
          </ac:spMkLst>
        </pc:spChg>
      </pc:sldChg>
      <pc:sldChg chg="modSp add">
        <pc:chgData name="George Li" userId="0342c07fff279d3f" providerId="LiveId" clId="{F9E203B5-5D43-4685-B6B4-67E3E415E73D}" dt="2018-11-27T20:49:11.588" v="757" actId="20577"/>
        <pc:sldMkLst>
          <pc:docMk/>
          <pc:sldMk cId="3680014757" sldId="271"/>
        </pc:sldMkLst>
        <pc:spChg chg="mod">
          <ac:chgData name="George Li" userId="0342c07fff279d3f" providerId="LiveId" clId="{F9E203B5-5D43-4685-B6B4-67E3E415E73D}" dt="2018-11-27T20:49:11.588" v="757" actId="20577"/>
          <ac:spMkLst>
            <pc:docMk/>
            <pc:sldMk cId="3680014757" sldId="271"/>
            <ac:spMk id="2" creationId="{FD628BEE-F3BD-4BE4-8DE0-5ECCEA919973}"/>
          </ac:spMkLst>
        </pc:spChg>
      </pc:sldChg>
      <pc:sldChg chg="modSp add">
        <pc:chgData name="George Li" userId="0342c07fff279d3f" providerId="LiveId" clId="{F9E203B5-5D43-4685-B6B4-67E3E415E73D}" dt="2018-11-27T20:49:19.408" v="776" actId="20577"/>
        <pc:sldMkLst>
          <pc:docMk/>
          <pc:sldMk cId="2336724512" sldId="272"/>
        </pc:sldMkLst>
        <pc:spChg chg="mod">
          <ac:chgData name="George Li" userId="0342c07fff279d3f" providerId="LiveId" clId="{F9E203B5-5D43-4685-B6B4-67E3E415E73D}" dt="2018-11-27T20:49:19.408" v="776" actId="20577"/>
          <ac:spMkLst>
            <pc:docMk/>
            <pc:sldMk cId="2336724512" sldId="272"/>
            <ac:spMk id="2" creationId="{1DE8FB90-A11C-4A50-B24F-B4BBC07C6FE7}"/>
          </ac:spMkLst>
        </pc:spChg>
      </pc:sldChg>
      <pc:sldChg chg="modSp add">
        <pc:chgData name="George Li" userId="0342c07fff279d3f" providerId="LiveId" clId="{F9E203B5-5D43-4685-B6B4-67E3E415E73D}" dt="2018-11-27T20:49:24.114" v="787" actId="20577"/>
        <pc:sldMkLst>
          <pc:docMk/>
          <pc:sldMk cId="2751026314" sldId="273"/>
        </pc:sldMkLst>
        <pc:spChg chg="mod">
          <ac:chgData name="George Li" userId="0342c07fff279d3f" providerId="LiveId" clId="{F9E203B5-5D43-4685-B6B4-67E3E415E73D}" dt="2018-11-27T20:49:24.114" v="787" actId="20577"/>
          <ac:spMkLst>
            <pc:docMk/>
            <pc:sldMk cId="2751026314" sldId="273"/>
            <ac:spMk id="2" creationId="{D54155A2-CFB2-45DE-A4ED-4373A38BE874}"/>
          </ac:spMkLst>
        </pc:spChg>
      </pc:sldChg>
      <pc:sldChg chg="modSp add">
        <pc:chgData name="George Li" userId="0342c07fff279d3f" providerId="LiveId" clId="{F9E203B5-5D43-4685-B6B4-67E3E415E73D}" dt="2018-11-27T23:44:50.417" v="842" actId="14100"/>
        <pc:sldMkLst>
          <pc:docMk/>
          <pc:sldMk cId="3544788161" sldId="274"/>
        </pc:sldMkLst>
        <pc:spChg chg="mod">
          <ac:chgData name="George Li" userId="0342c07fff279d3f" providerId="LiveId" clId="{F9E203B5-5D43-4685-B6B4-67E3E415E73D}" dt="2018-11-27T23:44:47.204" v="841" actId="14100"/>
          <ac:spMkLst>
            <pc:docMk/>
            <pc:sldMk cId="3544788161" sldId="274"/>
            <ac:spMk id="2" creationId="{3F90C512-36F5-461E-8692-AE8ACFCA189D}"/>
          </ac:spMkLst>
        </pc:spChg>
        <pc:spChg chg="mod">
          <ac:chgData name="George Li" userId="0342c07fff279d3f" providerId="LiveId" clId="{F9E203B5-5D43-4685-B6B4-67E3E415E73D}" dt="2018-11-27T23:44:50.417" v="842" actId="14100"/>
          <ac:spMkLst>
            <pc:docMk/>
            <pc:sldMk cId="3544788161" sldId="274"/>
            <ac:spMk id="4" creationId="{FB81DC9A-0296-4D02-AE13-30A66709E409}"/>
          </ac:spMkLst>
        </pc:spChg>
      </pc:sldChg>
      <pc:sldChg chg="modSp add">
        <pc:chgData name="George Li" userId="0342c07fff279d3f" providerId="LiveId" clId="{F9E203B5-5D43-4685-B6B4-67E3E415E73D}" dt="2018-11-28T16:21:34.762" v="1039" actId="20577"/>
        <pc:sldMkLst>
          <pc:docMk/>
          <pc:sldMk cId="1910885789" sldId="275"/>
        </pc:sldMkLst>
        <pc:spChg chg="mod">
          <ac:chgData name="George Li" userId="0342c07fff279d3f" providerId="LiveId" clId="{F9E203B5-5D43-4685-B6B4-67E3E415E73D}" dt="2018-11-28T16:17:26.513" v="871" actId="20577"/>
          <ac:spMkLst>
            <pc:docMk/>
            <pc:sldMk cId="1910885789" sldId="275"/>
            <ac:spMk id="2" creationId="{E940BDCE-AEBA-472C-A6B5-CADFC0A51602}"/>
          </ac:spMkLst>
        </pc:spChg>
        <pc:spChg chg="mod">
          <ac:chgData name="George Li" userId="0342c07fff279d3f" providerId="LiveId" clId="{F9E203B5-5D43-4685-B6B4-67E3E415E73D}" dt="2018-11-28T16:21:34.762" v="1039" actId="20577"/>
          <ac:spMkLst>
            <pc:docMk/>
            <pc:sldMk cId="1910885789" sldId="275"/>
            <ac:spMk id="3" creationId="{0DB7373D-AA65-418A-90E3-2D2EC2D24164}"/>
          </ac:spMkLst>
        </pc:spChg>
      </pc:sldChg>
      <pc:sldChg chg="addSp delSp modSp add">
        <pc:chgData name="George Li" userId="0342c07fff279d3f" providerId="LiveId" clId="{F9E203B5-5D43-4685-B6B4-67E3E415E73D}" dt="2018-11-28T16:32:15.195" v="1447"/>
        <pc:sldMkLst>
          <pc:docMk/>
          <pc:sldMk cId="3921750022" sldId="276"/>
        </pc:sldMkLst>
        <pc:spChg chg="mod">
          <ac:chgData name="George Li" userId="0342c07fff279d3f" providerId="LiveId" clId="{F9E203B5-5D43-4685-B6B4-67E3E415E73D}" dt="2018-11-28T16:32:02.248" v="1444" actId="20577"/>
          <ac:spMkLst>
            <pc:docMk/>
            <pc:sldMk cId="3921750022" sldId="276"/>
            <ac:spMk id="2" creationId="{3D683296-8C7D-4FFE-AF4B-E03AFD701319}"/>
          </ac:spMkLst>
        </pc:spChg>
        <pc:spChg chg="del">
          <ac:chgData name="George Li" userId="0342c07fff279d3f" providerId="LiveId" clId="{F9E203B5-5D43-4685-B6B4-67E3E415E73D}" dt="2018-11-28T16:32:15.195" v="1447"/>
          <ac:spMkLst>
            <pc:docMk/>
            <pc:sldMk cId="3921750022" sldId="276"/>
            <ac:spMk id="3" creationId="{3E8C9939-5E22-417F-A774-030B7422B582}"/>
          </ac:spMkLst>
        </pc:spChg>
        <pc:picChg chg="add del">
          <ac:chgData name="George Li" userId="0342c07fff279d3f" providerId="LiveId" clId="{F9E203B5-5D43-4685-B6B4-67E3E415E73D}" dt="2018-11-28T16:32:13.578" v="1446"/>
          <ac:picMkLst>
            <pc:docMk/>
            <pc:sldMk cId="3921750022" sldId="276"/>
            <ac:picMk id="5" creationId="{62BAD628-BBDC-4380-8C68-61462278E8FF}"/>
          </ac:picMkLst>
        </pc:picChg>
        <pc:picChg chg="add mod">
          <ac:chgData name="George Li" userId="0342c07fff279d3f" providerId="LiveId" clId="{F9E203B5-5D43-4685-B6B4-67E3E415E73D}" dt="2018-11-28T16:32:15.195" v="1447"/>
          <ac:picMkLst>
            <pc:docMk/>
            <pc:sldMk cId="3921750022" sldId="276"/>
            <ac:picMk id="6" creationId="{A513D77D-67E6-49AA-B17C-FCE0F52244F6}"/>
          </ac:picMkLst>
        </pc:picChg>
      </pc:sldChg>
    </pc:docChg>
  </pc:docChgLst>
  <pc:docChgLst>
    <pc:chgData name="George Li" userId="0342c07fff279d3f" providerId="LiveId" clId="{4810F318-E359-4A32-BCD0-9333AA746E76}"/>
    <pc:docChg chg="custSel addSld delSld modSld sldOrd">
      <pc:chgData name="George Li" userId="0342c07fff279d3f" providerId="LiveId" clId="{4810F318-E359-4A32-BCD0-9333AA746E76}" dt="2018-11-28T18:31:24.314" v="3891" actId="2696"/>
      <pc:docMkLst>
        <pc:docMk/>
      </pc:docMkLst>
      <pc:sldChg chg="delSp modSp">
        <pc:chgData name="George Li" userId="0342c07fff279d3f" providerId="LiveId" clId="{4810F318-E359-4A32-BCD0-9333AA746E76}" dt="2018-11-28T18:15:25.640" v="1945" actId="20577"/>
        <pc:sldMkLst>
          <pc:docMk/>
          <pc:sldMk cId="2492509858" sldId="257"/>
        </pc:sldMkLst>
        <pc:spChg chg="mod">
          <ac:chgData name="George Li" userId="0342c07fff279d3f" providerId="LiveId" clId="{4810F318-E359-4A32-BCD0-9333AA746E76}" dt="2018-11-28T18:15:25.640" v="1945" actId="20577"/>
          <ac:spMkLst>
            <pc:docMk/>
            <pc:sldMk cId="2492509858" sldId="257"/>
            <ac:spMk id="3" creationId="{15E0A9E0-7430-43A3-8C48-D6AAC4B72FE1}"/>
          </ac:spMkLst>
        </pc:spChg>
        <pc:spChg chg="del mod">
          <ac:chgData name="George Li" userId="0342c07fff279d3f" providerId="LiveId" clId="{4810F318-E359-4A32-BCD0-9333AA746E76}" dt="2018-11-28T18:14:21.186" v="1811" actId="478"/>
          <ac:spMkLst>
            <pc:docMk/>
            <pc:sldMk cId="2492509858" sldId="257"/>
            <ac:spMk id="4" creationId="{030ACBD7-1C7E-4683-B2D2-979E66864C24}"/>
          </ac:spMkLst>
        </pc:spChg>
      </pc:sldChg>
      <pc:sldChg chg="modSp modNotesTx">
        <pc:chgData name="George Li" userId="0342c07fff279d3f" providerId="LiveId" clId="{4810F318-E359-4A32-BCD0-9333AA746E76}" dt="2018-11-28T18:17:26.890" v="2570" actId="20577"/>
        <pc:sldMkLst>
          <pc:docMk/>
          <pc:sldMk cId="2738712856" sldId="258"/>
        </pc:sldMkLst>
        <pc:spChg chg="mod">
          <ac:chgData name="George Li" userId="0342c07fff279d3f" providerId="LiveId" clId="{4810F318-E359-4A32-BCD0-9333AA746E76}" dt="2018-11-28T18:15:40.379" v="1950" actId="20577"/>
          <ac:spMkLst>
            <pc:docMk/>
            <pc:sldMk cId="2738712856" sldId="258"/>
            <ac:spMk id="3" creationId="{FADB0021-5F9E-405D-8BFB-BE4B1D0268A1}"/>
          </ac:spMkLst>
        </pc:spChg>
      </pc:sldChg>
      <pc:sldChg chg="del">
        <pc:chgData name="George Li" userId="0342c07fff279d3f" providerId="LiveId" clId="{4810F318-E359-4A32-BCD0-9333AA746E76}" dt="2018-11-28T18:14:13.821" v="1809" actId="2696"/>
        <pc:sldMkLst>
          <pc:docMk/>
          <pc:sldMk cId="2290373621" sldId="259"/>
        </pc:sldMkLst>
      </pc:sldChg>
      <pc:sldChg chg="del">
        <pc:chgData name="George Li" userId="0342c07fff279d3f" providerId="LiveId" clId="{4810F318-E359-4A32-BCD0-9333AA746E76}" dt="2018-11-28T18:31:24.314" v="3891" actId="2696"/>
        <pc:sldMkLst>
          <pc:docMk/>
          <pc:sldMk cId="336258207" sldId="261"/>
        </pc:sldMkLst>
      </pc:sldChg>
      <pc:sldChg chg="addSp delSp modSp">
        <pc:chgData name="George Li" userId="0342c07fff279d3f" providerId="LiveId" clId="{4810F318-E359-4A32-BCD0-9333AA746E76}" dt="2018-11-28T18:14:04.703" v="1808" actId="478"/>
        <pc:sldMkLst>
          <pc:docMk/>
          <pc:sldMk cId="3665909870" sldId="263"/>
        </pc:sldMkLst>
        <pc:spChg chg="mod">
          <ac:chgData name="George Li" userId="0342c07fff279d3f" providerId="LiveId" clId="{4810F318-E359-4A32-BCD0-9333AA746E76}" dt="2018-11-28T18:14:02.011" v="1807" actId="403"/>
          <ac:spMkLst>
            <pc:docMk/>
            <pc:sldMk cId="3665909870" sldId="263"/>
            <ac:spMk id="3" creationId="{E3A4B0D3-9502-4B2E-AB82-438F7DE63AB3}"/>
          </ac:spMkLst>
        </pc:spChg>
        <pc:spChg chg="del">
          <ac:chgData name="George Li" userId="0342c07fff279d3f" providerId="LiveId" clId="{4810F318-E359-4A32-BCD0-9333AA746E76}" dt="2018-11-28T17:45:08.305" v="561"/>
          <ac:spMkLst>
            <pc:docMk/>
            <pc:sldMk cId="3665909870" sldId="263"/>
            <ac:spMk id="4" creationId="{8CF32E5D-D5BF-4D90-88A9-BC6DD986FA44}"/>
          </ac:spMkLst>
        </pc:spChg>
        <pc:spChg chg="add del">
          <ac:chgData name="George Li" userId="0342c07fff279d3f" providerId="LiveId" clId="{4810F318-E359-4A32-BCD0-9333AA746E76}" dt="2018-11-28T17:45:05.224" v="560"/>
          <ac:spMkLst>
            <pc:docMk/>
            <pc:sldMk cId="3665909870" sldId="263"/>
            <ac:spMk id="5" creationId="{71431C94-2044-4453-A962-369280C4F7DA}"/>
          </ac:spMkLst>
        </pc:spChg>
        <pc:spChg chg="add del mod">
          <ac:chgData name="George Li" userId="0342c07fff279d3f" providerId="LiveId" clId="{4810F318-E359-4A32-BCD0-9333AA746E76}" dt="2018-11-28T18:14:04.703" v="1808" actId="478"/>
          <ac:spMkLst>
            <pc:docMk/>
            <pc:sldMk cId="3665909870" sldId="263"/>
            <ac:spMk id="6" creationId="{04D5A811-2132-407A-8BD7-078303141273}"/>
          </ac:spMkLst>
        </pc:spChg>
        <pc:picChg chg="add del">
          <ac:chgData name="George Li" userId="0342c07fff279d3f" providerId="LiveId" clId="{4810F318-E359-4A32-BCD0-9333AA746E76}" dt="2018-11-28T17:45:30.810" v="565"/>
          <ac:picMkLst>
            <pc:docMk/>
            <pc:sldMk cId="3665909870" sldId="263"/>
            <ac:picMk id="1026" creationId="{E0FF59AD-F9BC-4073-B93D-CB874348A1DD}"/>
          </ac:picMkLst>
        </pc:picChg>
      </pc:sldChg>
      <pc:sldChg chg="addSp delSp modSp">
        <pc:chgData name="George Li" userId="0342c07fff279d3f" providerId="LiveId" clId="{4810F318-E359-4A32-BCD0-9333AA746E76}" dt="2018-11-28T17:46:06.530" v="626" actId="14100"/>
        <pc:sldMkLst>
          <pc:docMk/>
          <pc:sldMk cId="2041573560" sldId="264"/>
        </pc:sldMkLst>
        <pc:spChg chg="mod">
          <ac:chgData name="George Li" userId="0342c07fff279d3f" providerId="LiveId" clId="{4810F318-E359-4A32-BCD0-9333AA746E76}" dt="2018-11-28T17:46:06.530" v="626" actId="14100"/>
          <ac:spMkLst>
            <pc:docMk/>
            <pc:sldMk cId="2041573560" sldId="264"/>
            <ac:spMk id="3" creationId="{F54DD823-8457-40EA-A11E-2AD8A04E58FA}"/>
          </ac:spMkLst>
        </pc:spChg>
        <pc:spChg chg="del">
          <ac:chgData name="George Li" userId="0342c07fff279d3f" providerId="LiveId" clId="{4810F318-E359-4A32-BCD0-9333AA746E76}" dt="2018-11-28T17:45:32.770" v="566"/>
          <ac:spMkLst>
            <pc:docMk/>
            <pc:sldMk cId="2041573560" sldId="264"/>
            <ac:spMk id="4" creationId="{B0ACC21C-1FE8-49D6-A186-5BCBC491E8D7}"/>
          </ac:spMkLst>
        </pc:spChg>
        <pc:picChg chg="add">
          <ac:chgData name="George Li" userId="0342c07fff279d3f" providerId="LiveId" clId="{4810F318-E359-4A32-BCD0-9333AA746E76}" dt="2018-11-28T17:45:32.770" v="566"/>
          <ac:picMkLst>
            <pc:docMk/>
            <pc:sldMk cId="2041573560" sldId="264"/>
            <ac:picMk id="5" creationId="{B7ADE2A5-E0C9-42AB-AFB8-6A27D48E19F7}"/>
          </ac:picMkLst>
        </pc:picChg>
      </pc:sldChg>
      <pc:sldChg chg="addSp delSp modSp modNotesTx">
        <pc:chgData name="George Li" userId="0342c07fff279d3f" providerId="LiveId" clId="{4810F318-E359-4A32-BCD0-9333AA746E76}" dt="2018-11-28T17:49:04.337" v="813"/>
        <pc:sldMkLst>
          <pc:docMk/>
          <pc:sldMk cId="918104746" sldId="265"/>
        </pc:sldMkLst>
        <pc:spChg chg="mod">
          <ac:chgData name="George Li" userId="0342c07fff279d3f" providerId="LiveId" clId="{4810F318-E359-4A32-BCD0-9333AA746E76}" dt="2018-11-28T17:46:27.565" v="653" actId="20577"/>
          <ac:spMkLst>
            <pc:docMk/>
            <pc:sldMk cId="918104746" sldId="265"/>
            <ac:spMk id="2" creationId="{706F1D8C-6073-4362-9F14-B4BB6E19C55D}"/>
          </ac:spMkLst>
        </pc:spChg>
        <pc:spChg chg="mod">
          <ac:chgData name="George Li" userId="0342c07fff279d3f" providerId="LiveId" clId="{4810F318-E359-4A32-BCD0-9333AA746E76}" dt="2018-11-28T17:47:20.061" v="809" actId="20577"/>
          <ac:spMkLst>
            <pc:docMk/>
            <pc:sldMk cId="918104746" sldId="265"/>
            <ac:spMk id="3" creationId="{8910D845-B592-4227-8847-C1DDD9460760}"/>
          </ac:spMkLst>
        </pc:spChg>
        <pc:spChg chg="del mod">
          <ac:chgData name="George Li" userId="0342c07fff279d3f" providerId="LiveId" clId="{4810F318-E359-4A32-BCD0-9333AA746E76}" dt="2018-11-28T17:49:04.337" v="813"/>
          <ac:spMkLst>
            <pc:docMk/>
            <pc:sldMk cId="918104746" sldId="265"/>
            <ac:spMk id="4" creationId="{397096EF-B9F0-46F5-9F12-0E2757DC8393}"/>
          </ac:spMkLst>
        </pc:spChg>
        <pc:picChg chg="add">
          <ac:chgData name="George Li" userId="0342c07fff279d3f" providerId="LiveId" clId="{4810F318-E359-4A32-BCD0-9333AA746E76}" dt="2018-11-28T17:49:04.337" v="813"/>
          <ac:picMkLst>
            <pc:docMk/>
            <pc:sldMk cId="918104746" sldId="265"/>
            <ac:picMk id="2050" creationId="{415475DA-7A61-4826-8EE3-E2AC15626290}"/>
          </ac:picMkLst>
        </pc:picChg>
      </pc:sldChg>
      <pc:sldChg chg="addSp delSp modSp">
        <pc:chgData name="George Li" userId="0342c07fff279d3f" providerId="LiveId" clId="{4810F318-E359-4A32-BCD0-9333AA746E76}" dt="2018-11-28T18:26:52.324" v="3024"/>
        <pc:sldMkLst>
          <pc:docMk/>
          <pc:sldMk cId="538360933" sldId="266"/>
        </pc:sldMkLst>
        <pc:spChg chg="mod">
          <ac:chgData name="George Li" userId="0342c07fff279d3f" providerId="LiveId" clId="{4810F318-E359-4A32-BCD0-9333AA746E76}" dt="2018-11-28T18:26:52.324" v="3024"/>
          <ac:spMkLst>
            <pc:docMk/>
            <pc:sldMk cId="538360933" sldId="266"/>
            <ac:spMk id="3" creationId="{175C7FCD-F916-4D66-B192-30F31E1FFD0B}"/>
          </ac:spMkLst>
        </pc:spChg>
        <pc:spChg chg="del">
          <ac:chgData name="George Li" userId="0342c07fff279d3f" providerId="LiveId" clId="{4810F318-E359-4A32-BCD0-9333AA746E76}" dt="2018-11-28T18:19:41.985" v="2777"/>
          <ac:spMkLst>
            <pc:docMk/>
            <pc:sldMk cId="538360933" sldId="266"/>
            <ac:spMk id="4" creationId="{D475A5D7-1177-4426-9082-3A60C3EA146C}"/>
          </ac:spMkLst>
        </pc:spChg>
        <pc:picChg chg="add mod">
          <ac:chgData name="George Li" userId="0342c07fff279d3f" providerId="LiveId" clId="{4810F318-E359-4A32-BCD0-9333AA746E76}" dt="2018-11-28T18:19:41.985" v="2777"/>
          <ac:picMkLst>
            <pc:docMk/>
            <pc:sldMk cId="538360933" sldId="266"/>
            <ac:picMk id="5" creationId="{1CCDBB63-787C-4568-B9A9-2C014D9A59A3}"/>
          </ac:picMkLst>
        </pc:picChg>
      </pc:sldChg>
      <pc:sldChg chg="addSp delSp modSp">
        <pc:chgData name="George Li" userId="0342c07fff279d3f" providerId="LiveId" clId="{4810F318-E359-4A32-BCD0-9333AA746E76}" dt="2018-11-28T18:28:27.395" v="3297" actId="20577"/>
        <pc:sldMkLst>
          <pc:docMk/>
          <pc:sldMk cId="2554342853" sldId="267"/>
        </pc:sldMkLst>
        <pc:spChg chg="del mod">
          <ac:chgData name="George Li" userId="0342c07fff279d3f" providerId="LiveId" clId="{4810F318-E359-4A32-BCD0-9333AA746E76}" dt="2018-11-28T18:21:56.192" v="2835"/>
          <ac:spMkLst>
            <pc:docMk/>
            <pc:sldMk cId="2554342853" sldId="267"/>
            <ac:spMk id="3" creationId="{4A787FF0-648E-413B-871B-039675108CFD}"/>
          </ac:spMkLst>
        </pc:spChg>
        <pc:spChg chg="mod">
          <ac:chgData name="George Li" userId="0342c07fff279d3f" providerId="LiveId" clId="{4810F318-E359-4A32-BCD0-9333AA746E76}" dt="2018-11-28T18:28:27.395" v="3297" actId="20577"/>
          <ac:spMkLst>
            <pc:docMk/>
            <pc:sldMk cId="2554342853" sldId="267"/>
            <ac:spMk id="4" creationId="{074ECE20-B743-4103-BB56-30447E91C8EC}"/>
          </ac:spMkLst>
        </pc:spChg>
        <pc:picChg chg="add">
          <ac:chgData name="George Li" userId="0342c07fff279d3f" providerId="LiveId" clId="{4810F318-E359-4A32-BCD0-9333AA746E76}" dt="2018-11-28T18:21:56.192" v="2835"/>
          <ac:picMkLst>
            <pc:docMk/>
            <pc:sldMk cId="2554342853" sldId="267"/>
            <ac:picMk id="5122" creationId="{2503D144-1175-4751-8869-5619647FC5B1}"/>
          </ac:picMkLst>
        </pc:picChg>
      </pc:sldChg>
      <pc:sldChg chg="addSp delSp modSp modNotesTx">
        <pc:chgData name="George Li" userId="0342c07fff279d3f" providerId="LiveId" clId="{4810F318-E359-4A32-BCD0-9333AA746E76}" dt="2018-11-28T18:22:33.062" v="2839"/>
        <pc:sldMkLst>
          <pc:docMk/>
          <pc:sldMk cId="1929647627" sldId="268"/>
        </pc:sldMkLst>
        <pc:spChg chg="mod">
          <ac:chgData name="George Li" userId="0342c07fff279d3f" providerId="LiveId" clId="{4810F318-E359-4A32-BCD0-9333AA746E76}" dt="2018-11-28T18:21:13.525" v="2833" actId="20577"/>
          <ac:spMkLst>
            <pc:docMk/>
            <pc:sldMk cId="1929647627" sldId="268"/>
            <ac:spMk id="2" creationId="{00886D1B-B89A-45C5-BF92-0E7C32E5404D}"/>
          </ac:spMkLst>
        </pc:spChg>
        <pc:spChg chg="del">
          <ac:chgData name="George Li" userId="0342c07fff279d3f" providerId="LiveId" clId="{4810F318-E359-4A32-BCD0-9333AA746E76}" dt="2018-11-28T18:22:18.105" v="2836"/>
          <ac:spMkLst>
            <pc:docMk/>
            <pc:sldMk cId="1929647627" sldId="268"/>
            <ac:spMk id="3" creationId="{8BE6A813-4922-4F5F-BED3-67726ECDA2F0}"/>
          </ac:spMkLst>
        </pc:spChg>
        <pc:spChg chg="del">
          <ac:chgData name="George Li" userId="0342c07fff279d3f" providerId="LiveId" clId="{4810F318-E359-4A32-BCD0-9333AA746E76}" dt="2018-11-28T18:22:33.062" v="2839"/>
          <ac:spMkLst>
            <pc:docMk/>
            <pc:sldMk cId="1929647627" sldId="268"/>
            <ac:spMk id="4" creationId="{A35FF410-433C-423C-85A5-01E6B8BC9089}"/>
          </ac:spMkLst>
        </pc:spChg>
        <pc:picChg chg="add mod">
          <ac:chgData name="George Li" userId="0342c07fff279d3f" providerId="LiveId" clId="{4810F318-E359-4A32-BCD0-9333AA746E76}" dt="2018-11-28T18:22:18.105" v="2836"/>
          <ac:picMkLst>
            <pc:docMk/>
            <pc:sldMk cId="1929647627" sldId="268"/>
            <ac:picMk id="5" creationId="{A21DF4B4-BCA9-48B7-8E84-C58F43530226}"/>
          </ac:picMkLst>
        </pc:picChg>
        <pc:picChg chg="add mod">
          <ac:chgData name="George Li" userId="0342c07fff279d3f" providerId="LiveId" clId="{4810F318-E359-4A32-BCD0-9333AA746E76}" dt="2018-11-28T18:22:33.062" v="2839"/>
          <ac:picMkLst>
            <pc:docMk/>
            <pc:sldMk cId="1929647627" sldId="268"/>
            <ac:picMk id="6" creationId="{076C56AC-6C8C-4129-962B-B8782193AA08}"/>
          </ac:picMkLst>
        </pc:picChg>
      </pc:sldChg>
      <pc:sldChg chg="addSp delSp modSp modNotesTx">
        <pc:chgData name="George Li" userId="0342c07fff279d3f" providerId="LiveId" clId="{4810F318-E359-4A32-BCD0-9333AA746E76}" dt="2018-11-28T18:23:48.698" v="2876" actId="20577"/>
        <pc:sldMkLst>
          <pc:docMk/>
          <pc:sldMk cId="1950668200" sldId="269"/>
        </pc:sldMkLst>
        <pc:spChg chg="mod">
          <ac:chgData name="George Li" userId="0342c07fff279d3f" providerId="LiveId" clId="{4810F318-E359-4A32-BCD0-9333AA746E76}" dt="2018-11-28T18:23:02.419" v="2872" actId="20577"/>
          <ac:spMkLst>
            <pc:docMk/>
            <pc:sldMk cId="1950668200" sldId="269"/>
            <ac:spMk id="2" creationId="{024C9954-0A9C-4149-B6AC-C3A22C704B08}"/>
          </ac:spMkLst>
        </pc:spChg>
        <pc:spChg chg="del">
          <ac:chgData name="George Li" userId="0342c07fff279d3f" providerId="LiveId" clId="{4810F318-E359-4A32-BCD0-9333AA746E76}" dt="2018-11-28T18:23:31.123" v="2873"/>
          <ac:spMkLst>
            <pc:docMk/>
            <pc:sldMk cId="1950668200" sldId="269"/>
            <ac:spMk id="3" creationId="{786D9DAA-7697-4B49-86BF-586C1C06ABE0}"/>
          </ac:spMkLst>
        </pc:spChg>
        <pc:spChg chg="del">
          <ac:chgData name="George Li" userId="0342c07fff279d3f" providerId="LiveId" clId="{4810F318-E359-4A32-BCD0-9333AA746E76}" dt="2018-11-28T18:23:40.507" v="2874"/>
          <ac:spMkLst>
            <pc:docMk/>
            <pc:sldMk cId="1950668200" sldId="269"/>
            <ac:spMk id="4" creationId="{EB93A9C5-D5A9-4653-8B27-E901FD4DD11A}"/>
          </ac:spMkLst>
        </pc:spChg>
        <pc:picChg chg="add mod">
          <ac:chgData name="George Li" userId="0342c07fff279d3f" providerId="LiveId" clId="{4810F318-E359-4A32-BCD0-9333AA746E76}" dt="2018-11-28T18:23:31.123" v="2873"/>
          <ac:picMkLst>
            <pc:docMk/>
            <pc:sldMk cId="1950668200" sldId="269"/>
            <ac:picMk id="5" creationId="{46831920-CD6C-4199-A666-4DB02C553FBB}"/>
          </ac:picMkLst>
        </pc:picChg>
        <pc:picChg chg="add mod">
          <ac:chgData name="George Li" userId="0342c07fff279d3f" providerId="LiveId" clId="{4810F318-E359-4A32-BCD0-9333AA746E76}" dt="2018-11-28T18:23:40.507" v="2874"/>
          <ac:picMkLst>
            <pc:docMk/>
            <pc:sldMk cId="1950668200" sldId="269"/>
            <ac:picMk id="6" creationId="{9563F2F8-7B6F-44A9-8C2E-1E433F0B93AE}"/>
          </ac:picMkLst>
        </pc:picChg>
      </pc:sldChg>
      <pc:sldChg chg="addSp delSp modSp modNotesTx">
        <pc:chgData name="George Li" userId="0342c07fff279d3f" providerId="LiveId" clId="{4810F318-E359-4A32-BCD0-9333AA746E76}" dt="2018-11-28T18:24:47.201" v="2907" actId="20577"/>
        <pc:sldMkLst>
          <pc:docMk/>
          <pc:sldMk cId="3102366635" sldId="270"/>
        </pc:sldMkLst>
        <pc:spChg chg="mod">
          <ac:chgData name="George Li" userId="0342c07fff279d3f" providerId="LiveId" clId="{4810F318-E359-4A32-BCD0-9333AA746E76}" dt="2018-11-28T18:24:08.958" v="2900" actId="20577"/>
          <ac:spMkLst>
            <pc:docMk/>
            <pc:sldMk cId="3102366635" sldId="270"/>
            <ac:spMk id="2" creationId="{7D6F74CF-09A7-4E81-B2FA-1ABC129D883E}"/>
          </ac:spMkLst>
        </pc:spChg>
        <pc:spChg chg="del">
          <ac:chgData name="George Li" userId="0342c07fff279d3f" providerId="LiveId" clId="{4810F318-E359-4A32-BCD0-9333AA746E76}" dt="2018-11-28T18:24:22.206" v="2901"/>
          <ac:spMkLst>
            <pc:docMk/>
            <pc:sldMk cId="3102366635" sldId="270"/>
            <ac:spMk id="3" creationId="{5ECC5111-5151-47AB-9E3F-6C5320A812A7}"/>
          </ac:spMkLst>
        </pc:spChg>
        <pc:spChg chg="del mod">
          <ac:chgData name="George Li" userId="0342c07fff279d3f" providerId="LiveId" clId="{4810F318-E359-4A32-BCD0-9333AA746E76}" dt="2018-11-28T18:24:41.059" v="2905"/>
          <ac:spMkLst>
            <pc:docMk/>
            <pc:sldMk cId="3102366635" sldId="270"/>
            <ac:spMk id="4" creationId="{77DF0A36-F6C2-4859-BA02-DF4D5055BB5D}"/>
          </ac:spMkLst>
        </pc:spChg>
        <pc:picChg chg="add">
          <ac:chgData name="George Li" userId="0342c07fff279d3f" providerId="LiveId" clId="{4810F318-E359-4A32-BCD0-9333AA746E76}" dt="2018-11-28T18:24:22.206" v="2901"/>
          <ac:picMkLst>
            <pc:docMk/>
            <pc:sldMk cId="3102366635" sldId="270"/>
            <ac:picMk id="6146" creationId="{327ECA03-16D3-45B1-9D9D-46D80DB8307B}"/>
          </ac:picMkLst>
        </pc:picChg>
        <pc:picChg chg="add del">
          <ac:chgData name="George Li" userId="0342c07fff279d3f" providerId="LiveId" clId="{4810F318-E359-4A32-BCD0-9333AA746E76}" dt="2018-11-28T18:24:40.030" v="2904"/>
          <ac:picMkLst>
            <pc:docMk/>
            <pc:sldMk cId="3102366635" sldId="270"/>
            <ac:picMk id="6148" creationId="{5F76C543-2813-4560-8544-5907B44742DD}"/>
          </ac:picMkLst>
        </pc:picChg>
        <pc:picChg chg="add">
          <ac:chgData name="George Li" userId="0342c07fff279d3f" providerId="LiveId" clId="{4810F318-E359-4A32-BCD0-9333AA746E76}" dt="2018-11-28T18:24:41.059" v="2905"/>
          <ac:picMkLst>
            <pc:docMk/>
            <pc:sldMk cId="3102366635" sldId="270"/>
            <ac:picMk id="6150" creationId="{949373C3-C60F-4FB3-98D6-3535E11A09C8}"/>
          </ac:picMkLst>
        </pc:picChg>
      </pc:sldChg>
      <pc:sldChg chg="delSp modSp ord">
        <pc:chgData name="George Li" userId="0342c07fff279d3f" providerId="LiveId" clId="{4810F318-E359-4A32-BCD0-9333AA746E76}" dt="2018-11-28T18:31:03.110" v="3890" actId="20577"/>
        <pc:sldMkLst>
          <pc:docMk/>
          <pc:sldMk cId="3680014757" sldId="271"/>
        </pc:sldMkLst>
        <pc:spChg chg="mod">
          <ac:chgData name="George Li" userId="0342c07fff279d3f" providerId="LiveId" clId="{4810F318-E359-4A32-BCD0-9333AA746E76}" dt="2018-11-28T18:31:03.110" v="3890" actId="20577"/>
          <ac:spMkLst>
            <pc:docMk/>
            <pc:sldMk cId="3680014757" sldId="271"/>
            <ac:spMk id="3" creationId="{5149CEAD-90CC-4A6A-8DF4-D4609D64A898}"/>
          </ac:spMkLst>
        </pc:spChg>
        <pc:spChg chg="del">
          <ac:chgData name="George Li" userId="0342c07fff279d3f" providerId="LiveId" clId="{4810F318-E359-4A32-BCD0-9333AA746E76}" dt="2018-11-28T18:29:44.766" v="3576" actId="478"/>
          <ac:spMkLst>
            <pc:docMk/>
            <pc:sldMk cId="3680014757" sldId="271"/>
            <ac:spMk id="4" creationId="{B216BC36-DA3E-47DF-97CD-FD32A1CEA4DC}"/>
          </ac:spMkLst>
        </pc:spChg>
      </pc:sldChg>
      <pc:sldChg chg="addSp delSp modSp modNotesTx">
        <pc:chgData name="George Li" userId="0342c07fff279d3f" providerId="LiveId" clId="{4810F318-E359-4A32-BCD0-9333AA746E76}" dt="2018-11-28T18:26:15.274" v="2935" actId="20577"/>
        <pc:sldMkLst>
          <pc:docMk/>
          <pc:sldMk cId="2336724512" sldId="272"/>
        </pc:sldMkLst>
        <pc:spChg chg="mod">
          <ac:chgData name="George Li" userId="0342c07fff279d3f" providerId="LiveId" clId="{4810F318-E359-4A32-BCD0-9333AA746E76}" dt="2018-11-28T18:25:43.359" v="2927" actId="20577"/>
          <ac:spMkLst>
            <pc:docMk/>
            <pc:sldMk cId="2336724512" sldId="272"/>
            <ac:spMk id="2" creationId="{1DE8FB90-A11C-4A50-B24F-B4BBC07C6FE7}"/>
          </ac:spMkLst>
        </pc:spChg>
        <pc:spChg chg="del">
          <ac:chgData name="George Li" userId="0342c07fff279d3f" providerId="LiveId" clId="{4810F318-E359-4A32-BCD0-9333AA746E76}" dt="2018-11-28T18:25:52.958" v="2930"/>
          <ac:spMkLst>
            <pc:docMk/>
            <pc:sldMk cId="2336724512" sldId="272"/>
            <ac:spMk id="3" creationId="{90A07321-FB10-4670-BAD3-3CC700CDDAAE}"/>
          </ac:spMkLst>
        </pc:spChg>
        <pc:spChg chg="del">
          <ac:chgData name="George Li" userId="0342c07fff279d3f" providerId="LiveId" clId="{4810F318-E359-4A32-BCD0-9333AA746E76}" dt="2018-11-28T18:26:06.190" v="2931"/>
          <ac:spMkLst>
            <pc:docMk/>
            <pc:sldMk cId="2336724512" sldId="272"/>
            <ac:spMk id="4" creationId="{58C83DA2-93B0-45E4-B6C2-79496481230F}"/>
          </ac:spMkLst>
        </pc:spChg>
        <pc:spChg chg="add del">
          <ac:chgData name="George Li" userId="0342c07fff279d3f" providerId="LiveId" clId="{4810F318-E359-4A32-BCD0-9333AA746E76}" dt="2018-11-28T18:26:10.265" v="2933"/>
          <ac:spMkLst>
            <pc:docMk/>
            <pc:sldMk cId="2336724512" sldId="272"/>
            <ac:spMk id="6" creationId="{3E503096-F259-446E-A944-31E6A9979A9A}"/>
          </ac:spMkLst>
        </pc:spChg>
        <pc:picChg chg="add del">
          <ac:chgData name="George Li" userId="0342c07fff279d3f" providerId="LiveId" clId="{4810F318-E359-4A32-BCD0-9333AA746E76}" dt="2018-11-28T18:25:48.898" v="2929"/>
          <ac:picMkLst>
            <pc:docMk/>
            <pc:sldMk cId="2336724512" sldId="272"/>
            <ac:picMk id="5" creationId="{0AB705C1-758B-4694-8BC6-38B1CBAC42ED}"/>
          </ac:picMkLst>
        </pc:picChg>
        <pc:picChg chg="add">
          <ac:chgData name="George Li" userId="0342c07fff279d3f" providerId="LiveId" clId="{4810F318-E359-4A32-BCD0-9333AA746E76}" dt="2018-11-28T18:25:52.958" v="2930"/>
          <ac:picMkLst>
            <pc:docMk/>
            <pc:sldMk cId="2336724512" sldId="272"/>
            <ac:picMk id="7170" creationId="{FB031149-E3C6-4264-91C8-C48D77B28A1B}"/>
          </ac:picMkLst>
        </pc:picChg>
        <pc:picChg chg="add">
          <ac:chgData name="George Li" userId="0342c07fff279d3f" providerId="LiveId" clId="{4810F318-E359-4A32-BCD0-9333AA746E76}" dt="2018-11-28T18:26:06.190" v="2931"/>
          <ac:picMkLst>
            <pc:docMk/>
            <pc:sldMk cId="2336724512" sldId="272"/>
            <ac:picMk id="7172" creationId="{1F75A3FA-7AD7-4E24-92C2-7BCFC0C8D716}"/>
          </ac:picMkLst>
        </pc:picChg>
      </pc:sldChg>
      <pc:sldChg chg="delSp modSp">
        <pc:chgData name="George Li" userId="0342c07fff279d3f" providerId="LiveId" clId="{4810F318-E359-4A32-BCD0-9333AA746E76}" dt="2018-11-28T18:29:32.486" v="3575" actId="20577"/>
        <pc:sldMkLst>
          <pc:docMk/>
          <pc:sldMk cId="2751026314" sldId="273"/>
        </pc:sldMkLst>
        <pc:spChg chg="mod">
          <ac:chgData name="George Li" userId="0342c07fff279d3f" providerId="LiveId" clId="{4810F318-E359-4A32-BCD0-9333AA746E76}" dt="2018-11-28T18:29:32.486" v="3575" actId="20577"/>
          <ac:spMkLst>
            <pc:docMk/>
            <pc:sldMk cId="2751026314" sldId="273"/>
            <ac:spMk id="3" creationId="{9419ECD4-2965-4389-9AD0-3DFD96F38ABC}"/>
          </ac:spMkLst>
        </pc:spChg>
        <pc:spChg chg="del">
          <ac:chgData name="George Li" userId="0342c07fff279d3f" providerId="LiveId" clId="{4810F318-E359-4A32-BCD0-9333AA746E76}" dt="2018-11-28T18:26:26.597" v="2936" actId="478"/>
          <ac:spMkLst>
            <pc:docMk/>
            <pc:sldMk cId="2751026314" sldId="273"/>
            <ac:spMk id="4" creationId="{05934D3D-9122-4FDA-8A2F-D13F0523CBB8}"/>
          </ac:spMkLst>
        </pc:spChg>
      </pc:sldChg>
      <pc:sldChg chg="delSp modSp ord">
        <pc:chgData name="George Li" userId="0342c07fff279d3f" providerId="LiveId" clId="{4810F318-E359-4A32-BCD0-9333AA746E76}" dt="2018-11-28T17:53:47.299" v="1090" actId="1076"/>
        <pc:sldMkLst>
          <pc:docMk/>
          <pc:sldMk cId="3544788161" sldId="274"/>
        </pc:sldMkLst>
        <pc:spChg chg="mod">
          <ac:chgData name="George Li" userId="0342c07fff279d3f" providerId="LiveId" clId="{4810F318-E359-4A32-BCD0-9333AA746E76}" dt="2018-11-28T17:53:47.299" v="1090" actId="1076"/>
          <ac:spMkLst>
            <pc:docMk/>
            <pc:sldMk cId="3544788161" sldId="274"/>
            <ac:spMk id="3" creationId="{2EF09F5B-90E1-45A5-B475-AFA4D6D51E63}"/>
          </ac:spMkLst>
        </pc:spChg>
        <pc:spChg chg="del">
          <ac:chgData name="George Li" userId="0342c07fff279d3f" providerId="LiveId" clId="{4810F318-E359-4A32-BCD0-9333AA746E76}" dt="2018-11-28T17:53:40.285" v="1088" actId="478"/>
          <ac:spMkLst>
            <pc:docMk/>
            <pc:sldMk cId="3544788161" sldId="274"/>
            <ac:spMk id="4" creationId="{FB81DC9A-0296-4D02-AE13-30A66709E409}"/>
          </ac:spMkLst>
        </pc:spChg>
      </pc:sldChg>
      <pc:sldChg chg="delSp modSp">
        <pc:chgData name="George Li" userId="0342c07fff279d3f" providerId="LiveId" clId="{4810F318-E359-4A32-BCD0-9333AA746E76}" dt="2018-11-28T18:18:03.411" v="2710" actId="20577"/>
        <pc:sldMkLst>
          <pc:docMk/>
          <pc:sldMk cId="1910885789" sldId="275"/>
        </pc:sldMkLst>
        <pc:spChg chg="mod">
          <ac:chgData name="George Li" userId="0342c07fff279d3f" providerId="LiveId" clId="{4810F318-E359-4A32-BCD0-9333AA746E76}" dt="2018-11-28T18:18:03.411" v="2710" actId="20577"/>
          <ac:spMkLst>
            <pc:docMk/>
            <pc:sldMk cId="1910885789" sldId="275"/>
            <ac:spMk id="3" creationId="{0DB7373D-AA65-418A-90E3-2D2EC2D24164}"/>
          </ac:spMkLst>
        </pc:spChg>
        <pc:spChg chg="del">
          <ac:chgData name="George Li" userId="0342c07fff279d3f" providerId="LiveId" clId="{4810F318-E359-4A32-BCD0-9333AA746E76}" dt="2018-11-28T18:17:31.183" v="2571" actId="478"/>
          <ac:spMkLst>
            <pc:docMk/>
            <pc:sldMk cId="1910885789" sldId="275"/>
            <ac:spMk id="4" creationId="{FB52F8E9-55E4-4F6C-8A6D-5F8CEAE066A9}"/>
          </ac:spMkLst>
        </pc:spChg>
      </pc:sldChg>
      <pc:sldChg chg="modSp">
        <pc:chgData name="George Li" userId="0342c07fff279d3f" providerId="LiveId" clId="{4810F318-E359-4A32-BCD0-9333AA746E76}" dt="2018-11-28T17:38:35.840" v="86" actId="1076"/>
        <pc:sldMkLst>
          <pc:docMk/>
          <pc:sldMk cId="3921750022" sldId="276"/>
        </pc:sldMkLst>
        <pc:spChg chg="mod">
          <ac:chgData name="George Li" userId="0342c07fff279d3f" providerId="LiveId" clId="{4810F318-E359-4A32-BCD0-9333AA746E76}" dt="2018-11-28T17:38:08.300" v="85" actId="20577"/>
          <ac:spMkLst>
            <pc:docMk/>
            <pc:sldMk cId="3921750022" sldId="276"/>
            <ac:spMk id="4" creationId="{C68566BB-47A7-4535-8BA9-44285830DAD8}"/>
          </ac:spMkLst>
        </pc:spChg>
        <pc:picChg chg="mod">
          <ac:chgData name="George Li" userId="0342c07fff279d3f" providerId="LiveId" clId="{4810F318-E359-4A32-BCD0-9333AA746E76}" dt="2018-11-28T17:38:35.840" v="86" actId="1076"/>
          <ac:picMkLst>
            <pc:docMk/>
            <pc:sldMk cId="3921750022" sldId="276"/>
            <ac:picMk id="6" creationId="{A513D77D-67E6-49AA-B17C-FCE0F52244F6}"/>
          </ac:picMkLst>
        </pc:picChg>
      </pc:sldChg>
      <pc:sldChg chg="addSp delSp modSp add">
        <pc:chgData name="George Li" userId="0342c07fff279d3f" providerId="LiveId" clId="{4810F318-E359-4A32-BCD0-9333AA746E76}" dt="2018-11-28T18:27:44.670" v="3197" actId="20577"/>
        <pc:sldMkLst>
          <pc:docMk/>
          <pc:sldMk cId="730411226" sldId="277"/>
        </pc:sldMkLst>
        <pc:spChg chg="mod">
          <ac:chgData name="George Li" userId="0342c07fff279d3f" providerId="LiveId" clId="{4810F318-E359-4A32-BCD0-9333AA746E76}" dt="2018-11-28T17:57:48.827" v="1250" actId="1076"/>
          <ac:spMkLst>
            <pc:docMk/>
            <pc:sldMk cId="730411226" sldId="277"/>
            <ac:spMk id="2" creationId="{CD795959-26B4-4431-96B3-8E23D867AC9E}"/>
          </ac:spMkLst>
        </pc:spChg>
        <pc:spChg chg="del">
          <ac:chgData name="George Li" userId="0342c07fff279d3f" providerId="LiveId" clId="{4810F318-E359-4A32-BCD0-9333AA746E76}" dt="2018-11-28T17:57:41.823" v="1247"/>
          <ac:spMkLst>
            <pc:docMk/>
            <pc:sldMk cId="730411226" sldId="277"/>
            <ac:spMk id="3" creationId="{AF8ED675-385B-494C-8D37-A5FB43A799EE}"/>
          </ac:spMkLst>
        </pc:spChg>
        <pc:spChg chg="mod">
          <ac:chgData name="George Li" userId="0342c07fff279d3f" providerId="LiveId" clId="{4810F318-E359-4A32-BCD0-9333AA746E76}" dt="2018-11-28T18:27:44.670" v="3197" actId="20577"/>
          <ac:spMkLst>
            <pc:docMk/>
            <pc:sldMk cId="730411226" sldId="277"/>
            <ac:spMk id="4" creationId="{5E0008BB-3118-4BB0-9F75-0EB2CDC0DCF4}"/>
          </ac:spMkLst>
        </pc:spChg>
        <pc:spChg chg="add del mod">
          <ac:chgData name="George Li" userId="0342c07fff279d3f" providerId="LiveId" clId="{4810F318-E359-4A32-BCD0-9333AA746E76}" dt="2018-11-28T18:01:34.125" v="1259"/>
          <ac:spMkLst>
            <pc:docMk/>
            <pc:sldMk cId="730411226" sldId="277"/>
            <ac:spMk id="7" creationId="{0AAF745C-19C1-406B-B9EA-ED2A5AFD3247}"/>
          </ac:spMkLst>
        </pc:spChg>
        <pc:spChg chg="add del">
          <ac:chgData name="George Li" userId="0342c07fff279d3f" providerId="LiveId" clId="{4810F318-E359-4A32-BCD0-9333AA746E76}" dt="2018-11-28T18:01:19.406" v="1256"/>
          <ac:spMkLst>
            <pc:docMk/>
            <pc:sldMk cId="730411226" sldId="277"/>
            <ac:spMk id="8" creationId="{01A0B6ED-554C-41C2-95C4-F9CB577F282C}"/>
          </ac:spMkLst>
        </pc:spChg>
        <pc:spChg chg="add del">
          <ac:chgData name="George Li" userId="0342c07fff279d3f" providerId="LiveId" clId="{4810F318-E359-4A32-BCD0-9333AA746E76}" dt="2018-11-28T18:01:56.573" v="1263"/>
          <ac:spMkLst>
            <pc:docMk/>
            <pc:sldMk cId="730411226" sldId="277"/>
            <ac:spMk id="9" creationId="{4287F31D-FFB3-4013-92C9-3A97AA0E34DE}"/>
          </ac:spMkLst>
        </pc:spChg>
        <pc:picChg chg="add del mod">
          <ac:chgData name="George Li" userId="0342c07fff279d3f" providerId="LiveId" clId="{4810F318-E359-4A32-BCD0-9333AA746E76}" dt="2018-11-28T18:01:17.999" v="1254" actId="478"/>
          <ac:picMkLst>
            <pc:docMk/>
            <pc:sldMk cId="730411226" sldId="277"/>
            <ac:picMk id="5" creationId="{015665AA-349E-4647-88F0-652969C9D7AC}"/>
          </ac:picMkLst>
        </pc:picChg>
        <pc:picChg chg="add del">
          <ac:chgData name="George Li" userId="0342c07fff279d3f" providerId="LiveId" clId="{4810F318-E359-4A32-BCD0-9333AA746E76}" dt="2018-11-28T18:01:33.078" v="1258" actId="478"/>
          <ac:picMkLst>
            <pc:docMk/>
            <pc:sldMk cId="730411226" sldId="277"/>
            <ac:picMk id="4098" creationId="{EE665411-CA0C-4B9E-9FCE-57A11BD6AABD}"/>
          </ac:picMkLst>
        </pc:picChg>
        <pc:picChg chg="add mod">
          <ac:chgData name="George Li" userId="0342c07fff279d3f" providerId="LiveId" clId="{4810F318-E359-4A32-BCD0-9333AA746E76}" dt="2018-11-28T18:02:09.827" v="1271" actId="1076"/>
          <ac:picMkLst>
            <pc:docMk/>
            <pc:sldMk cId="730411226" sldId="277"/>
            <ac:picMk id="4100" creationId="{40E3E8E6-5D63-4364-A9A5-EE7CE8349998}"/>
          </ac:picMkLst>
        </pc:picChg>
        <pc:picChg chg="add mod">
          <ac:chgData name="George Li" userId="0342c07fff279d3f" providerId="LiveId" clId="{4810F318-E359-4A32-BCD0-9333AA746E76}" dt="2018-11-28T18:02:02.326" v="1266" actId="1076"/>
          <ac:picMkLst>
            <pc:docMk/>
            <pc:sldMk cId="730411226" sldId="277"/>
            <ac:picMk id="4102" creationId="{98A2D8AF-9252-4370-BED3-76E4BF97F37B}"/>
          </ac:picMkLst>
        </pc:picChg>
      </pc:sldChg>
      <pc:sldChg chg="addSp delSp modSp add">
        <pc:chgData name="George Li" userId="0342c07fff279d3f" providerId="LiveId" clId="{4810F318-E359-4A32-BCD0-9333AA746E76}" dt="2018-11-28T18:08:52.542" v="1620" actId="20577"/>
        <pc:sldMkLst>
          <pc:docMk/>
          <pc:sldMk cId="53430503" sldId="278"/>
        </pc:sldMkLst>
        <pc:spChg chg="mod">
          <ac:chgData name="George Li" userId="0342c07fff279d3f" providerId="LiveId" clId="{4810F318-E359-4A32-BCD0-9333AA746E76}" dt="2018-11-28T17:55:27.105" v="1166" actId="20577"/>
          <ac:spMkLst>
            <pc:docMk/>
            <pc:sldMk cId="53430503" sldId="278"/>
            <ac:spMk id="2" creationId="{A0E6706F-3BBE-4669-8AB7-903705B06FBC}"/>
          </ac:spMkLst>
        </pc:spChg>
        <pc:spChg chg="del">
          <ac:chgData name="George Li" userId="0342c07fff279d3f" providerId="LiveId" clId="{4810F318-E359-4A32-BCD0-9333AA746E76}" dt="2018-11-28T18:05:34.668" v="1413"/>
          <ac:spMkLst>
            <pc:docMk/>
            <pc:sldMk cId="53430503" sldId="278"/>
            <ac:spMk id="3" creationId="{56D694F7-EF61-4FC2-9B4C-8EB87D732DB1}"/>
          </ac:spMkLst>
        </pc:spChg>
        <pc:spChg chg="mod">
          <ac:chgData name="George Li" userId="0342c07fff279d3f" providerId="LiveId" clId="{4810F318-E359-4A32-BCD0-9333AA746E76}" dt="2018-11-28T18:08:52.542" v="1620" actId="20577"/>
          <ac:spMkLst>
            <pc:docMk/>
            <pc:sldMk cId="53430503" sldId="278"/>
            <ac:spMk id="4" creationId="{3D8C0539-CEC1-4568-A176-471819E435A9}"/>
          </ac:spMkLst>
        </pc:spChg>
        <pc:picChg chg="add del">
          <ac:chgData name="George Li" userId="0342c07fff279d3f" providerId="LiveId" clId="{4810F318-E359-4A32-BCD0-9333AA746E76}" dt="2018-11-28T18:05:33.186" v="1412"/>
          <ac:picMkLst>
            <pc:docMk/>
            <pc:sldMk cId="53430503" sldId="278"/>
            <ac:picMk id="5" creationId="{8316CF9D-241E-4202-BC1F-09D9C9449EEB}"/>
          </ac:picMkLst>
        </pc:picChg>
        <pc:picChg chg="add mod">
          <ac:chgData name="George Li" userId="0342c07fff279d3f" providerId="LiveId" clId="{4810F318-E359-4A32-BCD0-9333AA746E76}" dt="2018-11-28T18:07:10.822" v="1519" actId="1076"/>
          <ac:picMkLst>
            <pc:docMk/>
            <pc:sldMk cId="53430503" sldId="278"/>
            <ac:picMk id="6" creationId="{D0C4798C-E659-43F4-9BA2-1D9592AD16C8}"/>
          </ac:picMkLst>
        </pc:picChg>
        <pc:picChg chg="add mod">
          <ac:chgData name="George Li" userId="0342c07fff279d3f" providerId="LiveId" clId="{4810F318-E359-4A32-BCD0-9333AA746E76}" dt="2018-11-28T18:07:37.707" v="1521" actId="1076"/>
          <ac:picMkLst>
            <pc:docMk/>
            <pc:sldMk cId="53430503" sldId="278"/>
            <ac:picMk id="7" creationId="{F2853DAE-514E-404D-ADC9-DE36D87DEB01}"/>
          </ac:picMkLst>
        </pc:picChg>
      </pc:sldChg>
      <pc:sldChg chg="addSp delSp modSp add">
        <pc:chgData name="George Li" userId="0342c07fff279d3f" providerId="LiveId" clId="{4810F318-E359-4A32-BCD0-9333AA746E76}" dt="2018-11-28T18:10:42.228" v="1670" actId="1076"/>
        <pc:sldMkLst>
          <pc:docMk/>
          <pc:sldMk cId="2585578872" sldId="279"/>
        </pc:sldMkLst>
        <pc:spChg chg="mod">
          <ac:chgData name="George Li" userId="0342c07fff279d3f" providerId="LiveId" clId="{4810F318-E359-4A32-BCD0-9333AA746E76}" dt="2018-11-28T17:57:10.351" v="1244" actId="404"/>
          <ac:spMkLst>
            <pc:docMk/>
            <pc:sldMk cId="2585578872" sldId="279"/>
            <ac:spMk id="2" creationId="{FA2C3D1B-6726-42C5-B838-A5C05006243B}"/>
          </ac:spMkLst>
        </pc:spChg>
        <pc:spChg chg="del">
          <ac:chgData name="George Li" userId="0342c07fff279d3f" providerId="LiveId" clId="{4810F318-E359-4A32-BCD0-9333AA746E76}" dt="2018-11-28T17:56:46.756" v="1237"/>
          <ac:spMkLst>
            <pc:docMk/>
            <pc:sldMk cId="2585578872" sldId="279"/>
            <ac:spMk id="3" creationId="{2D8A5F2B-9261-4B84-B1E9-73ED5F11266B}"/>
          </ac:spMkLst>
        </pc:spChg>
        <pc:spChg chg="mod">
          <ac:chgData name="George Li" userId="0342c07fff279d3f" providerId="LiveId" clId="{4810F318-E359-4A32-BCD0-9333AA746E76}" dt="2018-11-28T18:10:42.228" v="1670" actId="1076"/>
          <ac:spMkLst>
            <pc:docMk/>
            <pc:sldMk cId="2585578872" sldId="279"/>
            <ac:spMk id="4" creationId="{04221597-5588-4BCC-B737-81900B87E66B}"/>
          </ac:spMkLst>
        </pc:spChg>
        <pc:spChg chg="add del mod">
          <ac:chgData name="George Li" userId="0342c07fff279d3f" providerId="LiveId" clId="{4810F318-E359-4A32-BCD0-9333AA746E76}" dt="2018-11-28T18:09:49.429" v="1622"/>
          <ac:spMkLst>
            <pc:docMk/>
            <pc:sldMk cId="2585578872" sldId="279"/>
            <ac:spMk id="6" creationId="{B3579A80-DFD7-40AE-AA69-4B261C45E553}"/>
          </ac:spMkLst>
        </pc:spChg>
        <pc:picChg chg="add del mod">
          <ac:chgData name="George Li" userId="0342c07fff279d3f" providerId="LiveId" clId="{4810F318-E359-4A32-BCD0-9333AA746E76}" dt="2018-11-28T17:57:40.113" v="1246"/>
          <ac:picMkLst>
            <pc:docMk/>
            <pc:sldMk cId="2585578872" sldId="279"/>
            <ac:picMk id="5" creationId="{7CDE7AFD-EDAB-4C08-B3F2-BB89EEA50BAA}"/>
          </ac:picMkLst>
        </pc:picChg>
        <pc:picChg chg="add mod">
          <ac:chgData name="George Li" userId="0342c07fff279d3f" providerId="LiveId" clId="{4810F318-E359-4A32-BCD0-9333AA746E76}" dt="2018-11-28T18:10:07.528" v="1629" actId="1076"/>
          <ac:picMkLst>
            <pc:docMk/>
            <pc:sldMk cId="2585578872" sldId="279"/>
            <ac:picMk id="7" creationId="{F0981553-F880-41EA-A4D6-DEAAB3489BB0}"/>
          </ac:picMkLst>
        </pc:picChg>
        <pc:picChg chg="add mod">
          <ac:chgData name="George Li" userId="0342c07fff279d3f" providerId="LiveId" clId="{4810F318-E359-4A32-BCD0-9333AA746E76}" dt="2018-11-28T18:10:38.060" v="1669" actId="1076"/>
          <ac:picMkLst>
            <pc:docMk/>
            <pc:sldMk cId="2585578872" sldId="279"/>
            <ac:picMk id="8" creationId="{0B28DCE4-3F46-44AA-BB6C-0EFB878E26AB}"/>
          </ac:picMkLst>
        </pc:picChg>
      </pc:sldChg>
      <pc:sldChg chg="addSp delSp modSp add">
        <pc:chgData name="George Li" userId="0342c07fff279d3f" providerId="LiveId" clId="{4810F318-E359-4A32-BCD0-9333AA746E76}" dt="2018-11-28T18:04:46.096" v="1409" actId="20577"/>
        <pc:sldMkLst>
          <pc:docMk/>
          <pc:sldMk cId="3657171959" sldId="280"/>
        </pc:sldMkLst>
        <pc:spChg chg="mod">
          <ac:chgData name="George Li" userId="0342c07fff279d3f" providerId="LiveId" clId="{4810F318-E359-4A32-BCD0-9333AA746E76}" dt="2018-11-28T18:03:15.599" v="1305" actId="1076"/>
          <ac:spMkLst>
            <pc:docMk/>
            <pc:sldMk cId="3657171959" sldId="280"/>
            <ac:spMk id="2" creationId="{774DFA04-23A6-4CFE-B3AF-29DD22C72C43}"/>
          </ac:spMkLst>
        </pc:spChg>
        <pc:spChg chg="del">
          <ac:chgData name="George Li" userId="0342c07fff279d3f" providerId="LiveId" clId="{4810F318-E359-4A32-BCD0-9333AA746E76}" dt="2018-11-28T18:03:09.030" v="1301"/>
          <ac:spMkLst>
            <pc:docMk/>
            <pc:sldMk cId="3657171959" sldId="280"/>
            <ac:spMk id="3" creationId="{49BEC33F-6A61-47D4-8429-3DB6AA3672EB}"/>
          </ac:spMkLst>
        </pc:spChg>
        <pc:spChg chg="mod">
          <ac:chgData name="George Li" userId="0342c07fff279d3f" providerId="LiveId" clId="{4810F318-E359-4A32-BCD0-9333AA746E76}" dt="2018-11-28T18:04:46.096" v="1409" actId="20577"/>
          <ac:spMkLst>
            <pc:docMk/>
            <pc:sldMk cId="3657171959" sldId="280"/>
            <ac:spMk id="4" creationId="{5561406A-DEF8-4D3F-AB2B-BBD108A31DB6}"/>
          </ac:spMkLst>
        </pc:spChg>
        <pc:picChg chg="add mod">
          <ac:chgData name="George Li" userId="0342c07fff279d3f" providerId="LiveId" clId="{4810F318-E359-4A32-BCD0-9333AA746E76}" dt="2018-11-28T18:03:17.732" v="1306" actId="1076"/>
          <ac:picMkLst>
            <pc:docMk/>
            <pc:sldMk cId="3657171959" sldId="280"/>
            <ac:picMk id="5" creationId="{283F54AA-52E2-4C70-AE07-8571CFFCC239}"/>
          </ac:picMkLst>
        </pc:picChg>
      </pc:sldChg>
      <pc:sldChg chg="modSp add del">
        <pc:chgData name="George Li" userId="0342c07fff279d3f" providerId="LiveId" clId="{4810F318-E359-4A32-BCD0-9333AA746E76}" dt="2018-11-28T18:18:51.032" v="2711" actId="2696"/>
        <pc:sldMkLst>
          <pc:docMk/>
          <pc:sldMk cId="1487360807" sldId="281"/>
        </pc:sldMkLst>
        <pc:spChg chg="mod">
          <ac:chgData name="George Li" userId="0342c07fff279d3f" providerId="LiveId" clId="{4810F318-E359-4A32-BCD0-9333AA746E76}" dt="2018-11-28T18:11:10.065" v="1730" actId="20577"/>
          <ac:spMkLst>
            <pc:docMk/>
            <pc:sldMk cId="1487360807" sldId="281"/>
            <ac:spMk id="2" creationId="{B5845CAD-F275-490C-A7AD-84FCCFC3A0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15CD7-70DF-4151-B7B2-84A9A820934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ECF09-1E42-4303-B749-664C4B858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Realistic corresponds to values reported in literature as possible now, or predicted in near future, cycle time is time required to performs one surface code cycle</a:t>
            </a:r>
          </a:p>
          <a:p>
            <a:r>
              <a:rPr lang="en-US" dirty="0"/>
              <a:t>Each cycle comprises of four 2-qubit gates, with </a:t>
            </a:r>
            <a:r>
              <a:rPr lang="en-US" dirty="0" err="1"/>
              <a:t>twi</a:t>
            </a:r>
            <a:r>
              <a:rPr lang="en-US" dirty="0"/>
              <a:t> 1-qubit gates and a measurement; performed for each of X and Z, but parallelized to an extent that depends on relative times and measurements; therefore only consider one X/Z cycle when estimating the cycle time, and assume that a 1-qubit gate can be implemented in half the time required for a 2-qubit gate</a:t>
            </a:r>
          </a:p>
          <a:p>
            <a:endParaRPr lang="en-US" dirty="0"/>
          </a:p>
          <a:p>
            <a:r>
              <a:rPr lang="en-US" dirty="0"/>
              <a:t>Assumed order of magnitude improvements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ECF09-1E42-4303-B749-664C4B858D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9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access to an oracle function f : [N] → {0,1},</a:t>
            </a:r>
          </a:p>
          <a:p>
            <a:r>
              <a:rPr lang="en-US"/>
              <a:t>Grover’s quantum search algorithm can be used to find x</a:t>
            </a:r>
          </a:p>
          <a:p>
            <a:r>
              <a:rPr lang="en-US"/>
              <a:t>such that f(x) = 1, or output that no such x exists, using</a:t>
            </a:r>
          </a:p>
          <a:p>
            <a:r>
              <a:rPr lang="en-US"/>
              <a:t>O( √ N) evaluations of f [24, 57], with arbitrarily small fail-</a:t>
            </a:r>
          </a:p>
          <a:p>
            <a:r>
              <a:rPr lang="en-US" err="1"/>
              <a:t>ure</a:t>
            </a:r>
            <a:r>
              <a:rPr lang="en-US"/>
              <a:t> probability δ. The algorithm is based on “Grover </a:t>
            </a:r>
            <a:r>
              <a:rPr lang="en-US" err="1"/>
              <a:t>itera</a:t>
            </a:r>
            <a:r>
              <a:rPr lang="en-US"/>
              <a:t>-</a:t>
            </a:r>
          </a:p>
          <a:p>
            <a:r>
              <a:rPr lang="en-US" err="1"/>
              <a:t>tions</a:t>
            </a:r>
            <a:r>
              <a:rPr lang="en-US"/>
              <a:t>”, each of which can be written as DO f , where D is a</a:t>
            </a:r>
          </a:p>
          <a:p>
            <a:r>
              <a:rPr lang="en-US"/>
              <a:t>fixed “diffusion operator” and O f is an oracle operator per-</a:t>
            </a:r>
          </a:p>
          <a:p>
            <a:r>
              <a:rPr lang="en-US"/>
              <a:t>forming the map |</a:t>
            </a:r>
            <a:r>
              <a:rPr lang="en-US" err="1"/>
              <a:t>xi|yi</a:t>
            </a:r>
            <a:r>
              <a:rPr lang="en-US"/>
              <a:t> 7→ |</a:t>
            </a:r>
            <a:r>
              <a:rPr lang="en-US" err="1"/>
              <a:t>xi|y</a:t>
            </a:r>
            <a:r>
              <a:rPr lang="en-US"/>
              <a:t> ⊕ f(x)</a:t>
            </a:r>
            <a:r>
              <a:rPr lang="en-US" err="1"/>
              <a:t>i</a:t>
            </a:r>
            <a:r>
              <a:rPr lang="en-US"/>
              <a:t>. If the size S of the</a:t>
            </a:r>
          </a:p>
          <a:p>
            <a:r>
              <a:rPr lang="en-US"/>
              <a:t>set {x : f(x) = 1} is known in advance, the optimal number</a:t>
            </a:r>
          </a:p>
          <a:p>
            <a:r>
              <a:rPr lang="en-US"/>
              <a:t>of Grover iterations to </a:t>
            </a:r>
            <a:r>
              <a:rPr lang="en-US" err="1"/>
              <a:t>maximise</a:t>
            </a:r>
            <a:r>
              <a:rPr lang="en-US"/>
              <a:t> the success probability can</a:t>
            </a:r>
          </a:p>
          <a:p>
            <a:r>
              <a:rPr lang="en-US"/>
              <a:t>be calculated in advance; otherwise, one can show that run-</a:t>
            </a:r>
          </a:p>
          <a:p>
            <a:r>
              <a:rPr lang="en-US" err="1"/>
              <a:t>ning</a:t>
            </a:r>
            <a:r>
              <a:rPr lang="en-US"/>
              <a:t> the algorithm using varying numbers of iterations (e.g.</a:t>
            </a:r>
          </a:p>
          <a:p>
            <a:r>
              <a:rPr lang="en-US"/>
              <a:t>exponentially increasing, or random) is sufficient to solve the</a:t>
            </a:r>
          </a:p>
          <a:p>
            <a:r>
              <a:rPr lang="en-US"/>
              <a:t>unstructured search problem.</a:t>
            </a:r>
          </a:p>
          <a:p>
            <a:endParaRPr lang="en-US"/>
          </a:p>
          <a:p>
            <a:r>
              <a:rPr lang="en-US"/>
              <a:t>Each Toffoli gate controlled on c ≥ 2 bits can be </a:t>
            </a:r>
            <a:r>
              <a:rPr lang="en-US" err="1"/>
              <a:t>imple</a:t>
            </a:r>
            <a:r>
              <a:rPr lang="en-US"/>
              <a:t>-</a:t>
            </a:r>
          </a:p>
          <a:p>
            <a:r>
              <a:rPr lang="en-US" err="1"/>
              <a:t>mented</a:t>
            </a:r>
            <a:r>
              <a:rPr lang="en-US"/>
              <a:t> using a circuit containing 2c−3 standard Toffoli gates</a:t>
            </a:r>
          </a:p>
          <a:p>
            <a:r>
              <a:rPr lang="en-US"/>
              <a:t>arranged into 2dlogce−1 layers in a tree structure. However,</a:t>
            </a:r>
          </a:p>
          <a:p>
            <a:r>
              <a:rPr lang="en-US"/>
              <a:t>almost half of these gates can be replaced with classically con-</a:t>
            </a:r>
          </a:p>
          <a:p>
            <a:r>
              <a:rPr lang="en-US"/>
              <a:t>trolled Clifford gates using the “</a:t>
            </a:r>
            <a:r>
              <a:rPr lang="en-US" err="1"/>
              <a:t>uncompute</a:t>
            </a:r>
            <a:r>
              <a:rPr lang="en-US"/>
              <a:t> AND” operation</a:t>
            </a:r>
          </a:p>
          <a:p>
            <a:r>
              <a:rPr lang="en-US"/>
              <a:t>described in [56], to give a circuit containing c − 1 Toffoli</a:t>
            </a:r>
          </a:p>
          <a:p>
            <a:r>
              <a:rPr lang="en-US"/>
              <a:t>gates. This does not change the measurement depth of the re-</a:t>
            </a:r>
          </a:p>
          <a:p>
            <a:r>
              <a:rPr lang="en-US" err="1"/>
              <a:t>sulting</a:t>
            </a:r>
            <a:r>
              <a:rPr lang="en-US"/>
              <a:t> circuit, as the classically controlled Clifford operation</a:t>
            </a:r>
          </a:p>
          <a:p>
            <a:r>
              <a:rPr lang="en-US"/>
              <a:t>itself requires a measurement.</a:t>
            </a:r>
          </a:p>
          <a:p>
            <a:r>
              <a:rPr lang="en-US"/>
              <a:t>The operation of fanning out a single bit b to c copies can be</a:t>
            </a:r>
          </a:p>
          <a:p>
            <a:r>
              <a:rPr lang="en-US"/>
              <a:t>implemented via a tree of CNOT operations of the following</a:t>
            </a:r>
          </a:p>
          <a:p>
            <a:r>
              <a:rPr lang="en-US"/>
              <a:t>form, illustrated for c = 8:</a:t>
            </a:r>
          </a:p>
          <a:p>
            <a:endParaRPr lang="en-US"/>
          </a:p>
          <a:p>
            <a:r>
              <a:rPr lang="en-US"/>
              <a:t>The depth of the circuit is </a:t>
            </a:r>
            <a:r>
              <a:rPr lang="en-US" err="1"/>
              <a:t>dlogce</a:t>
            </a:r>
            <a:r>
              <a:rPr lang="en-US"/>
              <a:t>, and it uses c − 1 CNOT</a:t>
            </a:r>
          </a:p>
          <a:p>
            <a:r>
              <a:rPr lang="en-US"/>
              <a:t>gates and no other gates. However, in the surface code a fan-</a:t>
            </a:r>
          </a:p>
          <a:p>
            <a:r>
              <a:rPr lang="en-US"/>
              <a:t>out operation (equivalently, a CNOT gate with multiple target</a:t>
            </a:r>
          </a:p>
          <a:p>
            <a:r>
              <a:rPr lang="en-US"/>
              <a:t>bits) can be executed in the same time as required for one</a:t>
            </a:r>
          </a:p>
          <a:p>
            <a:r>
              <a:rPr lang="en-US"/>
              <a:t>CNOT gate [53]. So we assign this operation the same cost</a:t>
            </a:r>
          </a:p>
          <a:p>
            <a:r>
              <a:rPr lang="en-US"/>
              <a:t>as one CNOT gate, which in any case is 0, when considering</a:t>
            </a:r>
          </a:p>
          <a:p>
            <a:r>
              <a:rPr lang="en-US"/>
              <a:t>Toffoli depth and Toffoli count.</a:t>
            </a:r>
          </a:p>
          <a:p>
            <a:r>
              <a:rPr lang="en-US"/>
              <a:t>Combining all the components of Algorithm 3, the Toffoli</a:t>
            </a:r>
          </a:p>
          <a:p>
            <a:r>
              <a:rPr lang="en-US"/>
              <a:t>depth is</a:t>
            </a:r>
          </a:p>
          <a:p>
            <a:r>
              <a:rPr lang="en-US"/>
              <a:t>4d(</a:t>
            </a:r>
            <a:r>
              <a:rPr lang="en-US" err="1"/>
              <a:t>logk</a:t>
            </a:r>
            <a:r>
              <a:rPr lang="en-US"/>
              <a:t>) − 1e + 2d(</a:t>
            </a:r>
            <a:r>
              <a:rPr lang="en-US" err="1"/>
              <a:t>logm</a:t>
            </a:r>
            <a:r>
              <a:rPr lang="en-US"/>
              <a:t>) − 1e + 3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ECF09-1E42-4303-B749-664C4B858D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0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algorithm is based on the use of a quantum walk to detect a marked vertex within a tree containing T nodes. A marked node corresponds to a valid solution. Abstractly, the quantum walk operates on the Hilbert space H spanned by {|</a:t>
            </a:r>
            <a:r>
              <a:rPr lang="en-US" dirty="0" err="1"/>
              <a:t>ri</a:t>
            </a:r>
            <a:r>
              <a:rPr lang="en-US" dirty="0"/>
              <a:t>}∪{|xi : x ∈{1,...,T −1}}, where r labels the root. The walk starts in the state |</a:t>
            </a:r>
            <a:r>
              <a:rPr lang="en-US" dirty="0" err="1"/>
              <a:t>ri</a:t>
            </a:r>
            <a:r>
              <a:rPr lang="en-US" dirty="0"/>
              <a:t>. Let A be the set of nodes an even distance from the root (including the root itself), and let B be the set of nodes at an odd distance from the root. We write x → y </a:t>
            </a:r>
            <a:r>
              <a:rPr lang="en-US" dirty="0" err="1"/>
              <a:t>tomeanthat</a:t>
            </a:r>
            <a:r>
              <a:rPr lang="en-US" dirty="0"/>
              <a:t> y </a:t>
            </a:r>
            <a:r>
              <a:rPr lang="en-US" dirty="0" err="1"/>
              <a:t>isachildof</a:t>
            </a:r>
            <a:r>
              <a:rPr lang="en-US" dirty="0"/>
              <a:t> x </a:t>
            </a:r>
            <a:r>
              <a:rPr lang="en-US" dirty="0" err="1"/>
              <a:t>inthetree</a:t>
            </a:r>
            <a:r>
              <a:rPr lang="en-US" dirty="0"/>
              <a:t>. Foreach </a:t>
            </a:r>
            <a:r>
              <a:rPr lang="en-US" dirty="0" err="1"/>
              <a:t>x,let</a:t>
            </a:r>
            <a:r>
              <a:rPr lang="en-US" dirty="0"/>
              <a:t> dx </a:t>
            </a:r>
            <a:r>
              <a:rPr lang="en-US" dirty="0" err="1"/>
              <a:t>bethedegreeof</a:t>
            </a:r>
            <a:r>
              <a:rPr lang="en-US" dirty="0"/>
              <a:t> x </a:t>
            </a:r>
            <a:r>
              <a:rPr lang="en-US" dirty="0" err="1"/>
              <a:t>asavertexinanundirectedgraph</a:t>
            </a:r>
            <a:r>
              <a:rPr lang="en-US" dirty="0"/>
              <a:t>. </a:t>
            </a:r>
            <a:r>
              <a:rPr lang="en-US" dirty="0" err="1"/>
              <a:t>Thewalkisbasedonasetofdiffusionoperators</a:t>
            </a:r>
            <a:r>
              <a:rPr lang="en-US" dirty="0"/>
              <a:t> </a:t>
            </a:r>
            <a:r>
              <a:rPr lang="en-US" dirty="0" err="1"/>
              <a:t>Dx,where</a:t>
            </a:r>
            <a:r>
              <a:rPr lang="en-US" dirty="0"/>
              <a:t> Dx acts on the </a:t>
            </a:r>
            <a:r>
              <a:rPr lang="en-US" dirty="0" err="1"/>
              <a:t>subspaceHx</a:t>
            </a:r>
            <a:r>
              <a:rPr lang="en-US" dirty="0"/>
              <a:t> spanned by{|xi}∪{|</a:t>
            </a:r>
            <a:r>
              <a:rPr lang="en-US" dirty="0" err="1"/>
              <a:t>yi</a:t>
            </a:r>
            <a:r>
              <a:rPr lang="en-US" dirty="0"/>
              <a:t> : x → y}. The diffusion operators are deﬁned as follows: • If x is marked, then Dx is the identity. • If x is not marked, and x 6= r, then Dx }. </a:t>
            </a:r>
          </a:p>
          <a:p>
            <a:endParaRPr lang="en-US" dirty="0"/>
          </a:p>
          <a:p>
            <a:r>
              <a:rPr lang="en-US" dirty="0"/>
              <a:t>The diffusion operators are deﬁned as follows: • If x is marked, then Dx is the identity. • If x is not marked, and x 6= r, then Dx = I − 2|</a:t>
            </a:r>
            <a:r>
              <a:rPr lang="el-GR" dirty="0"/>
              <a:t>ψ</a:t>
            </a:r>
            <a:r>
              <a:rPr lang="en-US" dirty="0" err="1"/>
              <a:t>xih</a:t>
            </a:r>
            <a:r>
              <a:rPr lang="el-GR" dirty="0"/>
              <a:t>ψ</a:t>
            </a:r>
            <a:r>
              <a:rPr lang="en-US" dirty="0"/>
              <a:t>x|, where |</a:t>
            </a:r>
            <a:r>
              <a:rPr lang="el-GR" dirty="0"/>
              <a:t>ψ</a:t>
            </a:r>
            <a:r>
              <a:rPr lang="en-US" dirty="0"/>
              <a:t>xi = 1 √dx |xi+ X </a:t>
            </a:r>
            <a:r>
              <a:rPr lang="en-US" dirty="0" err="1"/>
              <a:t>y,x→y</a:t>
            </a:r>
            <a:r>
              <a:rPr lang="en-US" dirty="0"/>
              <a:t> |</a:t>
            </a:r>
            <a:r>
              <a:rPr lang="en-US" dirty="0" err="1"/>
              <a:t>yi</a:t>
            </a:r>
            <a:r>
              <a:rPr lang="en-US" dirty="0"/>
              <a:t>!. • Dr = I −2|</a:t>
            </a:r>
            <a:r>
              <a:rPr lang="el-GR" dirty="0"/>
              <a:t>ψ</a:t>
            </a:r>
            <a:r>
              <a:rPr lang="en-US" dirty="0" err="1"/>
              <a:t>rih</a:t>
            </a:r>
            <a:r>
              <a:rPr lang="el-GR" dirty="0"/>
              <a:t>ψ</a:t>
            </a:r>
            <a:r>
              <a:rPr lang="en-US" dirty="0"/>
              <a:t>r|, where |</a:t>
            </a:r>
            <a:r>
              <a:rPr lang="el-GR" dirty="0"/>
              <a:t>ψ</a:t>
            </a:r>
            <a:r>
              <a:rPr lang="en-US" dirty="0" err="1"/>
              <a:t>ri</a:t>
            </a:r>
            <a:r>
              <a:rPr lang="en-US" dirty="0"/>
              <a:t> = 1 √1 + </a:t>
            </a:r>
            <a:r>
              <a:rPr lang="en-US" dirty="0" err="1"/>
              <a:t>drn</a:t>
            </a:r>
            <a:r>
              <a:rPr lang="en-US" dirty="0"/>
              <a:t> |</a:t>
            </a:r>
            <a:r>
              <a:rPr lang="en-US" dirty="0" err="1"/>
              <a:t>ri</a:t>
            </a:r>
            <a:r>
              <a:rPr lang="en-US" dirty="0"/>
              <a:t>+√n X </a:t>
            </a:r>
            <a:r>
              <a:rPr lang="en-US" dirty="0" err="1"/>
              <a:t>y,r→y</a:t>
            </a:r>
            <a:r>
              <a:rPr lang="en-US" dirty="0"/>
              <a:t> |</a:t>
            </a:r>
            <a:r>
              <a:rPr lang="en-US" dirty="0" err="1"/>
              <a:t>yi</a:t>
            </a:r>
            <a:r>
              <a:rPr lang="en-US" dirty="0"/>
              <a:t>!. A step of the walk consists of applying the operator RBRA, where RA =</a:t>
            </a:r>
            <a:r>
              <a:rPr lang="en-US" dirty="0" err="1"/>
              <a:t>Lx∈A</a:t>
            </a:r>
            <a:r>
              <a:rPr lang="en-US" dirty="0"/>
              <a:t> Dx and RB = |</a:t>
            </a:r>
            <a:r>
              <a:rPr lang="en-US" dirty="0" err="1"/>
              <a:t>rihr</a:t>
            </a:r>
            <a:r>
              <a:rPr lang="en-US" dirty="0"/>
              <a:t>|+</a:t>
            </a:r>
            <a:r>
              <a:rPr lang="en-US" dirty="0" err="1"/>
              <a:t>Lx∈B</a:t>
            </a:r>
            <a:r>
              <a:rPr lang="en-US" dirty="0"/>
              <a:t> Dx. Then the detection algorithm from [76] is presented as Algorithm 5. </a:t>
            </a:r>
            <a:r>
              <a:rPr lang="en-US" dirty="0" err="1"/>
              <a:t>Wewillmostlybeinterestedinthecomplexityofthephase</a:t>
            </a:r>
            <a:r>
              <a:rPr lang="en-US" dirty="0"/>
              <a:t> estimation step. The outer repetition step can be performed across </a:t>
            </a:r>
            <a:r>
              <a:rPr lang="en-US" dirty="0" err="1"/>
              <a:t>mult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ECF09-1E42-4303-B749-664C4B858D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1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describe each of the operations in Algorithm 7 in more detail, and calculate their complexities. First, the fanout and fan-in operations are implemented in the same way as in Grover’s algorithm. In step 1 of Algorithm 7, each bit can be fanned out in parallel, so this operation corresponds to n(r + s) parallel fan-outs of 1 bit to n bits. To implement step 2, we can ﬁrst use a Toffoli gate </a:t>
            </a:r>
            <a:r>
              <a:rPr lang="en-US" dirty="0" err="1"/>
              <a:t>controlledonsbitswithatargetofoneancillabittostorewhether</a:t>
            </a:r>
            <a:r>
              <a:rPr lang="en-US" dirty="0"/>
              <a:t> ` = p (in the case of odd p; for even p, this is omitted). Then to carry out step 2a, we perform r parallel bit copy operations controlled on this bit being 0 and on </a:t>
            </a:r>
            <a:r>
              <a:rPr lang="en-US" dirty="0" err="1"/>
              <a:t>ip</a:t>
            </a:r>
            <a:r>
              <a:rPr lang="en-US" dirty="0"/>
              <a:t> = q (corresponding to aToffolicontrolledons+2bits). Step2bthenconsistsoftwo controlled-</a:t>
            </a:r>
            <a:r>
              <a:rPr lang="en-US" dirty="0" err="1"/>
              <a:t>swapoperations,eachcontrolledontheancillabit</a:t>
            </a:r>
            <a:r>
              <a:rPr lang="en-US" dirty="0"/>
              <a:t>, which can be performed in parallel. Swapping pairs of bits can be implemented as 3 CNOT gates. At the end of step 2, we </a:t>
            </a:r>
            <a:r>
              <a:rPr lang="en-US" dirty="0" err="1"/>
              <a:t>uncompute</a:t>
            </a:r>
            <a:r>
              <a:rPr lang="en-US" dirty="0"/>
              <a:t> the ancilla bit. For step 3, we need to copy the one non-zero element of the n-element set </a:t>
            </a:r>
            <a:r>
              <a:rPr lang="en-US" dirty="0" err="1"/>
              <a:t>Sq</a:t>
            </a:r>
            <a:r>
              <a:rPr lang="en-US" dirty="0"/>
              <a:t> := {Bpq0 : q0 = q} to </a:t>
            </a:r>
            <a:r>
              <a:rPr lang="en-US" dirty="0" err="1"/>
              <a:t>xq</a:t>
            </a:r>
            <a:r>
              <a:rPr lang="en-US" dirty="0"/>
              <a:t>, for each q. We could achieve this by a binary tree of addition operations (qv) but a simpler method is to use a tree of CNOT gates. We consider each set </a:t>
            </a:r>
            <a:r>
              <a:rPr lang="en-US" dirty="0" err="1"/>
              <a:t>Sq</a:t>
            </a:r>
            <a:r>
              <a:rPr lang="en-US" dirty="0"/>
              <a:t> in parallel, and each bit within elements of this set in parallel too, corresponding to a sequence of n bitscontainingatmostone1. </a:t>
            </a:r>
            <a:r>
              <a:rPr lang="en-US" dirty="0" err="1"/>
              <a:t>Forsequencesofthisform,their</a:t>
            </a:r>
            <a:r>
              <a:rPr lang="en-US" dirty="0"/>
              <a:t> sum is just the same as their sum mod 2. So, for each pair of bits (</a:t>
            </a:r>
            <a:r>
              <a:rPr lang="en-US" dirty="0" err="1"/>
              <a:t>bi,bj</a:t>
            </a:r>
            <a:r>
              <a:rPr lang="en-US" dirty="0"/>
              <a:t>), we can copy their sum into an ancilla qubit with the circuit |</a:t>
            </a:r>
            <a:r>
              <a:rPr lang="en-US" dirty="0" err="1"/>
              <a:t>bii</a:t>
            </a:r>
            <a:r>
              <a:rPr lang="en-US" dirty="0"/>
              <a:t> • |</a:t>
            </a:r>
            <a:r>
              <a:rPr lang="en-US" dirty="0" err="1"/>
              <a:t>bii</a:t>
            </a:r>
            <a:r>
              <a:rPr lang="en-US" dirty="0"/>
              <a:t> |</a:t>
            </a:r>
            <a:r>
              <a:rPr lang="en-US" dirty="0" err="1"/>
              <a:t>bji</a:t>
            </a:r>
            <a:r>
              <a:rPr lang="en-US" dirty="0"/>
              <a:t> • |</a:t>
            </a:r>
            <a:r>
              <a:rPr lang="en-US" dirty="0" err="1"/>
              <a:t>bji</a:t>
            </a:r>
            <a:r>
              <a:rPr lang="en-US" dirty="0"/>
              <a:t> |0i |bi ⊕</a:t>
            </a:r>
            <a:r>
              <a:rPr lang="en-US" dirty="0" err="1"/>
              <a:t>bji</a:t>
            </a:r>
            <a:r>
              <a:rPr lang="en-US" dirty="0"/>
              <a:t> Using a binary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ECF09-1E42-4303-B749-664C4B858D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9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TABLEX.EstimatedruntimescalingwithnoftheMaple</a:t>
            </a:r>
            <a:r>
              <a:rPr lang="en-US" dirty="0"/>
              <a:t> LCM </a:t>
            </a:r>
            <a:r>
              <a:rPr lang="en-US" dirty="0" err="1"/>
              <a:t>Dist</a:t>
            </a:r>
            <a:r>
              <a:rPr lang="en-US" dirty="0"/>
              <a:t> SAT solver on random k-SAT instances with n variables and≈ </a:t>
            </a:r>
            <a:r>
              <a:rPr lang="el-GR" dirty="0"/>
              <a:t>α</a:t>
            </a:r>
            <a:r>
              <a:rPr lang="en-US" dirty="0" err="1"/>
              <a:t>kn</a:t>
            </a:r>
            <a:r>
              <a:rPr lang="en-US" dirty="0"/>
              <a:t> clauses. Table lists suspected exponents f(n) in runtimes of the form 2f(n), measured in CPU-seconds. Based on taking linear </a:t>
            </a:r>
            <a:r>
              <a:rPr lang="en-US" dirty="0" err="1"/>
              <a:t>leastsquares</a:t>
            </a:r>
            <a:r>
              <a:rPr lang="en-US" dirty="0"/>
              <a:t> ﬁts to the log of median runtimes from ≥ 100 random instances, omitting instances where n &lt; 100 for k = 3; n &lt; 60 for k = 4; n &lt; 50 for k = 5. </a:t>
            </a:r>
            <a:r>
              <a:rPr lang="en-US" dirty="0" err="1"/>
              <a:t>nmax</a:t>
            </a:r>
            <a:r>
              <a:rPr lang="en-US" dirty="0"/>
              <a:t> column lists the maximal value of n considered in each case.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Figure 13. Runtime of the Maple LCM </a:t>
            </a:r>
            <a:r>
              <a:rPr lang="en-US" dirty="0" err="1"/>
              <a:t>Dist</a:t>
            </a:r>
            <a:r>
              <a:rPr lang="en-US" dirty="0"/>
              <a:t> SAT solver on random k-SAT instances with n variables and ≈ α</a:t>
            </a:r>
            <a:r>
              <a:rPr lang="en-US" dirty="0" err="1"/>
              <a:t>kn</a:t>
            </a:r>
            <a:r>
              <a:rPr lang="en-US" dirty="0"/>
              <a:t> clauses. Solid line represents the median of at least 100 runs, in CPU-seconds. Dashed lines are linear least-squares ﬁts.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ECF09-1E42-4303-B749-664C4B858D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7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XI. Estimated backtracking tree size on random k-SAT instances with n variables and≈ </a:t>
            </a:r>
            <a:r>
              <a:rPr lang="el-GR" dirty="0"/>
              <a:t>α</a:t>
            </a:r>
            <a:r>
              <a:rPr lang="en-US" dirty="0" err="1"/>
              <a:t>kn</a:t>
            </a:r>
            <a:r>
              <a:rPr lang="en-US" dirty="0"/>
              <a:t> clauses, when variables are ordered in terms of appearance count. Table lists suspected exponents f(n) in tree sizes of the form 2f(n). Based on taking linear </a:t>
            </a:r>
            <a:r>
              <a:rPr lang="en-US" dirty="0" err="1"/>
              <a:t>leastsquaresﬁtstothelogofmedianruntimes,from</a:t>
            </a:r>
            <a:r>
              <a:rPr lang="en-US" dirty="0"/>
              <a:t>: 15randominstances and 10 ≤ n ≤ 30 for k ≤ 9; 7 random instances and 15 ≤ n ≤ 25 for 10 ≤ k ≤ 12; 5 random instances and 15 ≤ n ≤ 20 for 13 ≤ k ≤ 15 (omitting n = 15 in the case k = 15).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Figure15. </a:t>
            </a:r>
            <a:r>
              <a:rPr lang="en-US" dirty="0" err="1"/>
              <a:t>Backtrackingtreesizewhenvariablesareorderedinterms</a:t>
            </a:r>
            <a:r>
              <a:rPr lang="en-US" dirty="0"/>
              <a:t> of appearance count. Solid line represents the median on random </a:t>
            </a:r>
            <a:r>
              <a:rPr lang="en-US" dirty="0" err="1"/>
              <a:t>kSATinstances;numberofrunsasdescribedinTableXI.Dashedlines</a:t>
            </a:r>
            <a:r>
              <a:rPr lang="en-US" dirty="0"/>
              <a:t> are least-squares ﬁts.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ECF09-1E42-4303-B749-664C4B858D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6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16. Ratios between the number of nodes in the DSATUR </a:t>
            </a:r>
            <a:r>
              <a:rPr lang="en-US" dirty="0" err="1"/>
              <a:t>backtrackingtreesforcomputingchromaticnumberandchecking</a:t>
            </a:r>
            <a:r>
              <a:rPr lang="en-US" dirty="0"/>
              <a:t> </a:t>
            </a:r>
            <a:r>
              <a:rPr lang="en-US" dirty="0" err="1"/>
              <a:t>kcolourability</a:t>
            </a:r>
            <a:r>
              <a:rPr lang="en-US" dirty="0"/>
              <a:t>, over 1000 random graphs for each n ∈{30,...,75}. Solid line: median; dashed lines: 5th/95th percentiles.</a:t>
            </a:r>
          </a:p>
          <a:p>
            <a:endParaRPr lang="en-US" dirty="0"/>
          </a:p>
          <a:p>
            <a:r>
              <a:rPr lang="en-US" dirty="0"/>
              <a:t>Figure 17. Number of nodes in the DSATUR k-</a:t>
            </a:r>
            <a:r>
              <a:rPr lang="en-US" dirty="0" err="1"/>
              <a:t>colourability</a:t>
            </a:r>
            <a:r>
              <a:rPr lang="en-US" dirty="0"/>
              <a:t> backtracking tree vs. runtime in CPU-seconds on a 3.20GHz Intel Core i7-4790S processor. Scatter plot showing 1% of the 1000 random </a:t>
            </a:r>
            <a:r>
              <a:rPr lang="en-US" dirty="0" err="1"/>
              <a:t>graphsconsideredforeachn</a:t>
            </a:r>
            <a:r>
              <a:rPr lang="en-US" dirty="0"/>
              <a:t> ∈{10,...,75}. </a:t>
            </a:r>
            <a:r>
              <a:rPr lang="en-US" dirty="0" err="1"/>
              <a:t>Lineisaleast</a:t>
            </a:r>
            <a:r>
              <a:rPr lang="en-US" dirty="0"/>
              <a:t>-squares ﬁt.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ECF09-1E42-4303-B749-664C4B858D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5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18. Number of nodes in the DSATUR k-</a:t>
            </a:r>
            <a:r>
              <a:rPr lang="en-US" dirty="0" err="1"/>
              <a:t>colourability</a:t>
            </a:r>
            <a:r>
              <a:rPr lang="en-US" dirty="0"/>
              <a:t> backtracking tree. Median (solid) and 90th percentile (dashed) over 1000 random graphs for each n ∈ {10,...,75}. Dotted lines are </a:t>
            </a:r>
            <a:r>
              <a:rPr lang="en-US" dirty="0" err="1"/>
              <a:t>leastsquares</a:t>
            </a:r>
            <a:r>
              <a:rPr lang="en-US" dirty="0"/>
              <a:t> ﬁts for the range n ≥ 30.</a:t>
            </a:r>
          </a:p>
          <a:p>
            <a:endParaRPr lang="en-US" dirty="0"/>
          </a:p>
          <a:p>
            <a:r>
              <a:rPr lang="en-US" dirty="0"/>
              <a:t>Figure 19. Median ratio between the number of nodes in the </a:t>
            </a:r>
            <a:r>
              <a:rPr lang="en-US" dirty="0" err="1"/>
              <a:t>unoptimisedDSATURbacktrackingtree,asusedinthequantumalgorithm</a:t>
            </a:r>
            <a:r>
              <a:rPr lang="en-US" dirty="0"/>
              <a:t>, and the number of nodes in the </a:t>
            </a:r>
            <a:r>
              <a:rPr lang="en-US" dirty="0" err="1"/>
              <a:t>optimised</a:t>
            </a:r>
            <a:r>
              <a:rPr lang="en-US" dirty="0"/>
              <a:t> DSATUR backtracking tree. Taken over 1000 random graphs for each n ∈{10,...,75}.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ECF09-1E42-4303-B749-664C4B858D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Headline Line One</a:t>
            </a:r>
            <a:br>
              <a:rPr lang="en-US"/>
            </a:br>
            <a:r>
              <a:rPr lang="en-US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94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Applying quantum algorithms to constraint satisfaction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Earl Campbell, Ankur Khurana, Ashley </a:t>
            </a:r>
            <a:r>
              <a:rPr lang="en-US" dirty="0" err="1">
                <a:ea typeface="+mn-ea"/>
              </a:rPr>
              <a:t>Montanaro</a:t>
            </a: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Slides by: George 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1D8C-6073-4362-9F14-B4BB6E19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Complexity </a:t>
            </a:r>
            <a:r>
              <a:rPr lang="en-US" dirty="0" err="1"/>
              <a:t>Optimisation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D845-B592-4227-8847-C1DDD94607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algorithm which detects existence of marked vertex, given an upper bound in number of vertices T in tree</a:t>
            </a:r>
          </a:p>
        </p:txBody>
      </p:sp>
      <p:pic>
        <p:nvPicPr>
          <p:cNvPr id="2050" name="Picture 2" descr="https://i.imgur.com/PAZNWFc.png">
            <a:extLst>
              <a:ext uri="{FF2B5EF4-FFF2-40B4-BE49-F238E27FC236}">
                <a16:creationId xmlns:a16="http://schemas.microsoft.com/office/drawing/2014/main" id="{415475DA-7A61-4826-8EE3-E2AC156262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00476"/>
            <a:ext cx="4038600" cy="246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0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0C512-36F5-461E-8692-AE8ACFCA1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889"/>
            <a:ext cx="8229600" cy="904488"/>
          </a:xfrm>
        </p:spPr>
        <p:txBody>
          <a:bodyPr/>
          <a:lstStyle/>
          <a:p>
            <a:r>
              <a:rPr lang="en-US" dirty="0"/>
              <a:t>Backtracking Algorithm Complexity </a:t>
            </a:r>
            <a:r>
              <a:rPr lang="en-US" dirty="0" err="1"/>
              <a:t>Optimisation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9F5B-90E1-45A5-B475-AFA4D6D51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52546"/>
            <a:ext cx="8229599" cy="3118247"/>
          </a:xfrm>
        </p:spPr>
        <p:txBody>
          <a:bodyPr/>
          <a:lstStyle/>
          <a:p>
            <a:r>
              <a:rPr lang="en-US" dirty="0"/>
              <a:t>Implement optimized phase estimation algorithm, but with final inverse QFT replaced with Hadamard gates </a:t>
            </a:r>
          </a:p>
          <a:p>
            <a:pPr lvl="1"/>
            <a:r>
              <a:rPr lang="en-US" dirty="0"/>
              <a:t>Only need to distinguish between eigenvalue 1 and far from 1</a:t>
            </a:r>
          </a:p>
          <a:p>
            <a:r>
              <a:rPr lang="en-US" dirty="0"/>
              <a:t>Ra and </a:t>
            </a:r>
            <a:r>
              <a:rPr lang="en-US" dirty="0" err="1"/>
              <a:t>Rb</a:t>
            </a:r>
            <a:r>
              <a:rPr lang="en-US" dirty="0"/>
              <a:t> operations are parallelized</a:t>
            </a:r>
          </a:p>
        </p:txBody>
      </p:sp>
    </p:spTree>
    <p:extLst>
      <p:ext uri="{BB962C8B-B14F-4D97-AF65-F5344CB8AC3E}">
        <p14:creationId xmlns:p14="http://schemas.microsoft.com/office/powerpoint/2010/main" val="354478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FA04-23A6-4CFE-B3AF-29DD22C7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6"/>
            <a:ext cx="8229600" cy="801290"/>
          </a:xfrm>
        </p:spPr>
        <p:txBody>
          <a:bodyPr/>
          <a:lstStyle/>
          <a:p>
            <a:r>
              <a:rPr lang="en-US" dirty="0"/>
              <a:t>RA operation for k-</a:t>
            </a:r>
            <a:r>
              <a:rPr lang="en-US" dirty="0" err="1"/>
              <a:t>colouring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3F54AA-52E2-4C70-AE07-8571CFFCC2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4788" y="1350166"/>
            <a:ext cx="3079923" cy="36374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1406A-DEF8-4D3F-AB2B-BBD108A31D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Inputs need to be converted</a:t>
            </a:r>
          </a:p>
          <a:p>
            <a:r>
              <a:rPr lang="en-US" dirty="0"/>
              <a:t>P and h are most complex, and executed in parallel using fan-out</a:t>
            </a:r>
          </a:p>
        </p:txBody>
      </p:sp>
    </p:spTree>
    <p:extLst>
      <p:ext uri="{BB962C8B-B14F-4D97-AF65-F5344CB8AC3E}">
        <p14:creationId xmlns:p14="http://schemas.microsoft.com/office/powerpoint/2010/main" val="365717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5959-26B4-4431-96B3-8E23D867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440"/>
            <a:ext cx="8229600" cy="801290"/>
          </a:xfrm>
        </p:spPr>
        <p:txBody>
          <a:bodyPr/>
          <a:lstStyle/>
          <a:p>
            <a:r>
              <a:rPr lang="en-US" dirty="0"/>
              <a:t>Backtracking Circuit Complexities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008BB-3118-4BB0-9F75-0EB2CDC0D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5872" y="1476377"/>
            <a:ext cx="2740928" cy="3118247"/>
          </a:xfrm>
        </p:spPr>
        <p:txBody>
          <a:bodyPr/>
          <a:lstStyle/>
          <a:p>
            <a:r>
              <a:rPr lang="en-US" sz="2400" dirty="0"/>
              <a:t>Gate synthesis operations are necessary for implementation</a:t>
            </a:r>
          </a:p>
          <a:p>
            <a:endParaRPr lang="en-US" sz="2400" dirty="0"/>
          </a:p>
        </p:txBody>
      </p:sp>
      <p:pic>
        <p:nvPicPr>
          <p:cNvPr id="4100" name="Picture 4" descr="https://i.imgur.com/FJu22Jg.png">
            <a:extLst>
              <a:ext uri="{FF2B5EF4-FFF2-40B4-BE49-F238E27FC236}">
                <a16:creationId xmlns:a16="http://schemas.microsoft.com/office/drawing/2014/main" id="{40E3E8E6-5D63-4364-A9A5-EE7CE83499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427"/>
            <a:ext cx="2740928" cy="21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imgur.com/28gTIR4.png">
            <a:extLst>
              <a:ext uri="{FF2B5EF4-FFF2-40B4-BE49-F238E27FC236}">
                <a16:creationId xmlns:a16="http://schemas.microsoft.com/office/drawing/2014/main" id="{98A2D8AF-9252-4370-BED3-76E4BF97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28" y="1600427"/>
            <a:ext cx="3269583" cy="22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1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706F-3BBE-4669-8AB7-903705B0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of Input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C0539-CEC1-4568-A176-471819E435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Need to copy nonzero element for each q</a:t>
            </a:r>
          </a:p>
          <a:p>
            <a:r>
              <a:rPr lang="en-US" dirty="0"/>
              <a:t>Use CNOT tree to sum mod 2</a:t>
            </a:r>
          </a:p>
          <a:p>
            <a:pPr lvl="1"/>
            <a:r>
              <a:rPr lang="en-US" dirty="0"/>
              <a:t>Set each bit of </a:t>
            </a:r>
            <a:r>
              <a:rPr lang="en-US" dirty="0" err="1"/>
              <a:t>xq</a:t>
            </a:r>
            <a:r>
              <a:rPr lang="en-US" dirty="0"/>
              <a:t> correctly with depth 4[</a:t>
            </a:r>
            <a:r>
              <a:rPr lang="en-US" dirty="0" err="1"/>
              <a:t>logn</a:t>
            </a:r>
            <a:r>
              <a:rPr lang="en-US" dirty="0"/>
              <a:t>]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C4798C-E659-43F4-9BA2-1D9592AD16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6166" y="1476377"/>
            <a:ext cx="2899483" cy="987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53DAE-514E-404D-ADC9-DE36D87D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7" y="2464254"/>
            <a:ext cx="3657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3D1B-6726-42C5-B838-A5C05006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6"/>
            <a:ext cx="8229600" cy="801290"/>
          </a:xfrm>
        </p:spPr>
        <p:txBody>
          <a:bodyPr/>
          <a:lstStyle/>
          <a:p>
            <a:r>
              <a:rPr lang="en-US" sz="2800" dirty="0"/>
              <a:t>Backtracking – Checking Violation of Constraint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21597-5588-4BCC-B737-81900B87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90" y="4113920"/>
            <a:ext cx="3611460" cy="46804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Equivalence checking circuit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28DCE4-3F46-44AA-BB6C-0EFB878E26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36952" y="1760033"/>
            <a:ext cx="3849848" cy="2550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81553-F880-41EA-A4D6-DEAAB3489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" y="1957080"/>
            <a:ext cx="4940329" cy="21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7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5BE4-D60C-45E7-BDEF-79FD9C6E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applied to k-SAT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7FCD-F916-4D66-B192-30F31E1FF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456350"/>
          </a:xfrm>
        </p:spPr>
        <p:txBody>
          <a:bodyPr/>
          <a:lstStyle/>
          <a:p>
            <a:r>
              <a:rPr lang="en-US" dirty="0"/>
              <a:t>Applied to SAT problems in much the same way</a:t>
            </a:r>
          </a:p>
          <a:p>
            <a:pPr lvl="1"/>
            <a:r>
              <a:rPr lang="en-US" dirty="0"/>
              <a:t>*-&gt;00, F -&gt; 01, T -&gt; 10</a:t>
            </a:r>
          </a:p>
          <a:p>
            <a:pPr lvl="2"/>
            <a:r>
              <a:rPr lang="en-US" dirty="0"/>
              <a:t>Each variable is 2 qubits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CDBB63-787C-4568-B9A9-2C014D9A5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52179"/>
            <a:ext cx="4038600" cy="27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43A4-0CD7-4004-9FB3-CF8E3874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DSATUR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ECE20-B743-4103-BB56-30447E91C8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Uses heuristic, so h is simple</a:t>
            </a:r>
          </a:p>
          <a:p>
            <a:r>
              <a:rPr lang="en-US" sz="2400" dirty="0"/>
              <a:t>Calculation of P and h are much less intensive operations</a:t>
            </a:r>
          </a:p>
          <a:p>
            <a:r>
              <a:rPr lang="en-US" sz="2400" dirty="0" err="1"/>
              <a:t>MAPLE_LCM_Dist</a:t>
            </a:r>
            <a:r>
              <a:rPr lang="en-US" sz="2400" dirty="0"/>
              <a:t> SAT solver won the “main track” of the SAT competition 2017</a:t>
            </a:r>
          </a:p>
        </p:txBody>
      </p:sp>
      <p:pic>
        <p:nvPicPr>
          <p:cNvPr id="5122" name="Picture 2" descr="https://i.imgur.com/CuUxrTa.png">
            <a:extLst>
              <a:ext uri="{FF2B5EF4-FFF2-40B4-BE49-F238E27FC236}">
                <a16:creationId xmlns:a16="http://schemas.microsoft.com/office/drawing/2014/main" id="{2503D144-1175-4751-8869-5619647FC5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9" y="1476375"/>
            <a:ext cx="3953402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4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6D1B-B89A-45C5-BF92-0E7C32E5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Satisfiability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DF4B4-BCA9-48B7-8E84-C58F435302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8067" y="1476375"/>
            <a:ext cx="2936866" cy="31178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6C56AC-6C8C-4129-962B-B8782193AA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544331"/>
            <a:ext cx="4038600" cy="29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4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9954-0A9C-4149-B6AC-C3A22C70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Backtracking Approach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831920-CD6C-4199-A666-4DB02C553F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2848" y="1476375"/>
            <a:ext cx="2507304" cy="31178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63F2F8-7B6F-44A9-8C2E-1E433F0B93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535123"/>
            <a:ext cx="4038600" cy="30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6C63-F40F-4D52-B69E-AFB8FD5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A9E0-7430-43A3-8C48-D6AAC4B72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76377"/>
            <a:ext cx="7956959" cy="3118247"/>
          </a:xfrm>
        </p:spPr>
        <p:txBody>
          <a:bodyPr/>
          <a:lstStyle/>
          <a:p>
            <a:r>
              <a:rPr lang="en-US" dirty="0"/>
              <a:t>Use Boolean satisfiability and graph coloring algorithms with constraint satisfaction problems</a:t>
            </a:r>
          </a:p>
          <a:p>
            <a:r>
              <a:rPr lang="en-US" dirty="0"/>
              <a:t>In depth analysis of speedup of complexity and runtimes of quantum algorithm vs classical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0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74CF-09A7-4E81-B2FA-1ABC129D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</a:t>
            </a:r>
            <a:r>
              <a:rPr lang="en-US" dirty="0" err="1"/>
              <a:t>Colouring</a:t>
            </a:r>
            <a:r>
              <a:rPr lang="en-US" dirty="0"/>
              <a:t> (DSATUR)</a:t>
            </a:r>
          </a:p>
        </p:txBody>
      </p:sp>
      <p:pic>
        <p:nvPicPr>
          <p:cNvPr id="6146" name="Picture 2" descr="https://i.imgur.com/hBcCmHW.png">
            <a:extLst>
              <a:ext uri="{FF2B5EF4-FFF2-40B4-BE49-F238E27FC236}">
                <a16:creationId xmlns:a16="http://schemas.microsoft.com/office/drawing/2014/main" id="{327ECA03-16D3-45B1-9D9D-46D80DB830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6714"/>
            <a:ext cx="4038600" cy="28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imgur.com/MGbsJM4.png">
            <a:extLst>
              <a:ext uri="{FF2B5EF4-FFF2-40B4-BE49-F238E27FC236}">
                <a16:creationId xmlns:a16="http://schemas.microsoft.com/office/drawing/2014/main" id="{949373C3-C60F-4FB3-98D6-3535E11A09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48751"/>
            <a:ext cx="4038600" cy="29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6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B90-A11C-4A50-B24F-B4BBC07C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DSATUR back-tracking</a:t>
            </a:r>
          </a:p>
        </p:txBody>
      </p:sp>
      <p:pic>
        <p:nvPicPr>
          <p:cNvPr id="7170" name="Picture 2" descr="https://i.imgur.com/ThwIqVO.png">
            <a:extLst>
              <a:ext uri="{FF2B5EF4-FFF2-40B4-BE49-F238E27FC236}">
                <a16:creationId xmlns:a16="http://schemas.microsoft.com/office/drawing/2014/main" id="{FB031149-E3C6-4264-91C8-C48D77B28A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54"/>
            <a:ext cx="4038600" cy="30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imgur.com/KPT28Mr.png">
            <a:extLst>
              <a:ext uri="{FF2B5EF4-FFF2-40B4-BE49-F238E27FC236}">
                <a16:creationId xmlns:a16="http://schemas.microsoft.com/office/drawing/2014/main" id="{1F75A3FA-7AD7-4E24-92C2-7BCFC0C8D7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81240"/>
            <a:ext cx="4038600" cy="29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2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55A2-CFB2-45DE-A4ED-4373A38B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9ECD4-2965-4389-9AD0-3DFD96F38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7888514" cy="3118247"/>
          </a:xfrm>
        </p:spPr>
        <p:txBody>
          <a:bodyPr/>
          <a:lstStyle/>
          <a:p>
            <a:r>
              <a:rPr lang="en-US" dirty="0"/>
              <a:t>Have detailed analysis of the complexity of quantum algorithms for graph coloring and Boolean satisfiability</a:t>
            </a:r>
          </a:p>
          <a:p>
            <a:pPr lvl="1"/>
            <a:r>
              <a:rPr lang="en-US" dirty="0"/>
              <a:t>Overheads for fault tolerance computed as well</a:t>
            </a:r>
          </a:p>
          <a:p>
            <a:r>
              <a:rPr lang="en-US" dirty="0"/>
              <a:t>Most of the classical speedups available by implementing quantum algorithms are nullified by available classical speedup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26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8BEE-F3BD-4BE4-8DE0-5ECCEA91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CEAD-90CC-4A6A-8DF4-D4609D64A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76377"/>
            <a:ext cx="8471647" cy="3118247"/>
          </a:xfrm>
        </p:spPr>
        <p:txBody>
          <a:bodyPr/>
          <a:lstStyle/>
          <a:p>
            <a:r>
              <a:rPr lang="en-US" dirty="0"/>
              <a:t>Controlled quantum walk used with phase estimation; if could compute directly it could have a ~20% reduction in runtime</a:t>
            </a:r>
          </a:p>
          <a:p>
            <a:r>
              <a:rPr lang="en-US" dirty="0" err="1"/>
              <a:t>Optimisations</a:t>
            </a:r>
            <a:r>
              <a:rPr lang="en-US" dirty="0"/>
              <a:t> targeted at classes of graphs that could consider different heuristic functions</a:t>
            </a:r>
          </a:p>
          <a:p>
            <a:r>
              <a:rPr lang="en-US" dirty="0"/>
              <a:t>Fault tolerance improvements would make these algorithms practical</a:t>
            </a:r>
          </a:p>
        </p:txBody>
      </p:sp>
    </p:spTree>
    <p:extLst>
      <p:ext uri="{BB962C8B-B14F-4D97-AF65-F5344CB8AC3E}">
        <p14:creationId xmlns:p14="http://schemas.microsoft.com/office/powerpoint/2010/main" val="368001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6553-AC14-40C0-A12D-AB0DF3A8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0021-5F9E-405D-8BFB-BE4B1D0268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Parameter regimes</a:t>
            </a:r>
          </a:p>
          <a:p>
            <a:r>
              <a:rPr lang="en-US" dirty="0"/>
              <a:t>Speedup factor estimation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FCF7A-890E-4194-8E66-EC0DC63B23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C7716-3AFD-4996-82F9-26DC2FC9A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79" y="1456544"/>
            <a:ext cx="4878921" cy="20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BDCE-AEBA-472C-A6B5-CADFC0A5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7373D-AA65-418A-90E3-2D2EC2D24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76377"/>
            <a:ext cx="7428451" cy="3118247"/>
          </a:xfrm>
        </p:spPr>
        <p:txBody>
          <a:bodyPr/>
          <a:lstStyle/>
          <a:p>
            <a:r>
              <a:rPr lang="en-US" dirty="0"/>
              <a:t>Apply quantum optimization algorithms to two NP-complete problems</a:t>
            </a:r>
          </a:p>
          <a:p>
            <a:pPr lvl="1"/>
            <a:r>
              <a:rPr lang="en-US" dirty="0"/>
              <a:t>Graph coloring</a:t>
            </a:r>
          </a:p>
          <a:p>
            <a:pPr lvl="1"/>
            <a:r>
              <a:rPr lang="en-US" dirty="0"/>
              <a:t>Boolean satisfiability</a:t>
            </a:r>
          </a:p>
          <a:p>
            <a:pPr lvl="2"/>
            <a:r>
              <a:rPr lang="en-US" dirty="0"/>
              <a:t>Apply k-</a:t>
            </a:r>
            <a:r>
              <a:rPr lang="en-US" dirty="0" err="1"/>
              <a:t>colouring</a:t>
            </a:r>
            <a:r>
              <a:rPr lang="en-US" dirty="0"/>
              <a:t> and k-sat</a:t>
            </a:r>
          </a:p>
          <a:p>
            <a:pPr lvl="1"/>
            <a:r>
              <a:rPr lang="en-US" dirty="0"/>
              <a:t>Compare against classical implementations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8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DD4D-C0EC-4C65-AE7E-052D6C54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052"/>
            <a:ext cx="8229600" cy="801290"/>
          </a:xfrm>
        </p:spPr>
        <p:txBody>
          <a:bodyPr/>
          <a:lstStyle/>
          <a:p>
            <a:r>
              <a:rPr lang="en-US" dirty="0"/>
              <a:t>Timing and Cost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C659-0260-43C3-A47A-6C4B1544B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073" y="1608725"/>
            <a:ext cx="8325853" cy="3408444"/>
          </a:xfrm>
        </p:spPr>
        <p:txBody>
          <a:bodyPr/>
          <a:lstStyle/>
          <a:p>
            <a:r>
              <a:rPr lang="en-US" sz="2400"/>
              <a:t>Determine the cost of the quantum circuit, in terms of number of gates used and depth</a:t>
            </a:r>
          </a:p>
          <a:p>
            <a:r>
              <a:rPr lang="en-US" sz="2400"/>
              <a:t>Calculate the number of physical qubits used for logical communication and physical depth</a:t>
            </a:r>
          </a:p>
          <a:p>
            <a:r>
              <a:rPr lang="en-US" sz="2400"/>
              <a:t>Compute physical runtime using hardware-dependent parameters for timing variables; should be &lt;1day</a:t>
            </a:r>
          </a:p>
          <a:p>
            <a:r>
              <a:rPr lang="en-US" sz="2400"/>
              <a:t>Compare cost of quantum vs classical computation</a:t>
            </a:r>
          </a:p>
        </p:txBody>
      </p:sp>
    </p:spTree>
    <p:extLst>
      <p:ext uri="{BB962C8B-B14F-4D97-AF65-F5344CB8AC3E}">
        <p14:creationId xmlns:p14="http://schemas.microsoft.com/office/powerpoint/2010/main" val="300452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B2E2-8668-455B-94BC-95C3EAA4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Grover’s Algorithm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13212-D9DC-47B0-868B-064D94C201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556950"/>
            <a:ext cx="4038600" cy="29566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07BA2-754B-47BD-99E5-1FCF481DF0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849608"/>
            <a:ext cx="4038600" cy="23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9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3296-8C7D-4FFE-AF4B-E03AFD70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Grover’s Algorithm Complexity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13D77D-67E6-49AA-B17C-FCE0F52244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1" y="1859307"/>
            <a:ext cx="4038600" cy="161239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566BB-47A7-4535-8BA9-44285830DA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Complexities of oracle algorithm</a:t>
            </a:r>
          </a:p>
          <a:p>
            <a:r>
              <a:rPr lang="en-US" dirty="0"/>
              <a:t>Depth is low, but count is very high</a:t>
            </a:r>
          </a:p>
        </p:txBody>
      </p:sp>
    </p:spTree>
    <p:extLst>
      <p:ext uri="{BB962C8B-B14F-4D97-AF65-F5344CB8AC3E}">
        <p14:creationId xmlns:p14="http://schemas.microsoft.com/office/powerpoint/2010/main" val="392175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34F0-7FA0-4ECB-B50C-CCF666CF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4B0D3-9502-4B2E-AB82-438F7DE63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50168"/>
            <a:ext cx="7805955" cy="3118247"/>
          </a:xfrm>
        </p:spPr>
        <p:txBody>
          <a:bodyPr/>
          <a:lstStyle/>
          <a:p>
            <a:r>
              <a:rPr lang="en-US" sz="2400" dirty="0"/>
              <a:t>Backtracking approach can be applied to any constraint satisfaction problem where we can rule out partial solutions that fail constraints</a:t>
            </a:r>
          </a:p>
          <a:p>
            <a:r>
              <a:rPr lang="en-US" sz="2400" dirty="0"/>
              <a:t>Can be seen as exploring a tree whose vertices correspond to partial solutions of the CSP</a:t>
            </a:r>
          </a:p>
        </p:txBody>
      </p:sp>
    </p:spTree>
    <p:extLst>
      <p:ext uri="{BB962C8B-B14F-4D97-AF65-F5344CB8AC3E}">
        <p14:creationId xmlns:p14="http://schemas.microsoft.com/office/powerpoint/2010/main" val="366590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1958-2036-4726-AE3C-7B4468BD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D823-8457-40EA-A11E-2AD8A04E5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729" y="1476376"/>
            <a:ext cx="4173071" cy="3358246"/>
          </a:xfrm>
        </p:spPr>
        <p:txBody>
          <a:bodyPr/>
          <a:lstStyle/>
          <a:p>
            <a:r>
              <a:rPr lang="en-US" dirty="0"/>
              <a:t>Backtracking algorithmic skeleton implemented using</a:t>
            </a:r>
          </a:p>
          <a:p>
            <a:pPr lvl="1"/>
            <a:r>
              <a:rPr lang="en-US" dirty="0"/>
              <a:t>K-</a:t>
            </a:r>
            <a:r>
              <a:rPr lang="en-US" dirty="0" err="1"/>
              <a:t>colouring</a:t>
            </a:r>
            <a:r>
              <a:rPr lang="en-US" dirty="0"/>
              <a:t>: Returns true if valid, false if not</a:t>
            </a:r>
          </a:p>
          <a:p>
            <a:pPr lvl="1"/>
            <a:r>
              <a:rPr lang="en-US" dirty="0"/>
              <a:t>K-sat: returns true of x is a valid assignment, false if not</a:t>
            </a:r>
          </a:p>
        </p:txBody>
      </p:sp>
      <p:pic>
        <p:nvPicPr>
          <p:cNvPr id="5" name="Picture 2" descr="https://i.imgur.com/jSpfYFt.png">
            <a:extLst>
              <a:ext uri="{FF2B5EF4-FFF2-40B4-BE49-F238E27FC236}">
                <a16:creationId xmlns:a16="http://schemas.microsoft.com/office/drawing/2014/main" id="{B7ADE2A5-E0C9-42AB-AFB8-6A27D48E19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2288"/>
            <a:ext cx="4038600" cy="302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73560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2172</Words>
  <Application>Microsoft Office PowerPoint</Application>
  <PresentationFormat>On-screen Show (16:9)</PresentationFormat>
  <Paragraphs>136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NCStateU-horizontal-left-logo</vt:lpstr>
      <vt:lpstr>Applying quantum algorithms to constraint satisfaction problems</vt:lpstr>
      <vt:lpstr>Motivation</vt:lpstr>
      <vt:lpstr>Background</vt:lpstr>
      <vt:lpstr>Motivation</vt:lpstr>
      <vt:lpstr>Timing and Cost model</vt:lpstr>
      <vt:lpstr>Grover’s Algorithm</vt:lpstr>
      <vt:lpstr>Grover’s Algorithm Complexity</vt:lpstr>
      <vt:lpstr>Backtracking Algorithm</vt:lpstr>
      <vt:lpstr>Backtracking continued</vt:lpstr>
      <vt:lpstr>Backtracking Complexity Optimisation</vt:lpstr>
      <vt:lpstr>Backtracking Algorithm Complexity Optimisation</vt:lpstr>
      <vt:lpstr>RA operation for k-colouring</vt:lpstr>
      <vt:lpstr>Backtracking Circuit Complexities</vt:lpstr>
      <vt:lpstr>Conversion of Input</vt:lpstr>
      <vt:lpstr>Backtracking – Checking Violation of Constraint</vt:lpstr>
      <vt:lpstr>Backtracking applied to k-SAT</vt:lpstr>
      <vt:lpstr>DSATUR</vt:lpstr>
      <vt:lpstr>Classical Satisfiability Results</vt:lpstr>
      <vt:lpstr>Classical Backtracking Approach</vt:lpstr>
      <vt:lpstr>Classical Colouring (DSATUR)</vt:lpstr>
      <vt:lpstr>DSATUR back-tracking</vt:lpstr>
      <vt:lpstr>Conclusion</vt:lpstr>
      <vt:lpstr>Further Work</vt:lpstr>
    </vt:vector>
  </TitlesOfParts>
  <Company>NC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 Dearmon</dc:creator>
  <cp:lastModifiedBy>George Li</cp:lastModifiedBy>
  <cp:revision>3</cp:revision>
  <dcterms:created xsi:type="dcterms:W3CDTF">2014-04-10T19:16:28Z</dcterms:created>
  <dcterms:modified xsi:type="dcterms:W3CDTF">2018-11-28T18:31:26Z</dcterms:modified>
</cp:coreProperties>
</file>