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78" r:id="rId13"/>
    <p:sldId id="277" r:id="rId14"/>
    <p:sldId id="268" r:id="rId15"/>
    <p:sldId id="269" r:id="rId16"/>
    <p:sldId id="267" r:id="rId17"/>
    <p:sldId id="270" r:id="rId18"/>
    <p:sldId id="273" r:id="rId19"/>
    <p:sldId id="271" r:id="rId20"/>
    <p:sldId id="276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>
        <p:scale>
          <a:sx n="116" d="100"/>
          <a:sy n="116" d="100"/>
        </p:scale>
        <p:origin x="102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28E25-0D63-44E2-9595-1377BABCEB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Quipper</a:t>
            </a:r>
            <a:r>
              <a:rPr lang="en-US" dirty="0"/>
              <a:t>	: A Scalable Quantum Programming Language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F0DAE-064F-4AE6-83AA-5F8A57ED29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Authors: Alexander S. Green, Peter </a:t>
            </a:r>
            <a:r>
              <a:rPr lang="en-US" dirty="0" err="1"/>
              <a:t>LeFanu</a:t>
            </a:r>
            <a:r>
              <a:rPr lang="en-US" dirty="0"/>
              <a:t> </a:t>
            </a:r>
            <a:r>
              <a:rPr lang="en-US" dirty="0" err="1"/>
              <a:t>Lumsdaine</a:t>
            </a:r>
            <a:r>
              <a:rPr lang="en-US" dirty="0"/>
              <a:t>, Neil J. Ross, Peter Selinger, Benoît </a:t>
            </a:r>
            <a:r>
              <a:rPr lang="en-US" dirty="0" err="1"/>
              <a:t>Valiron</a:t>
            </a:r>
            <a:endParaRPr lang="en-US" dirty="0"/>
          </a:p>
          <a:p>
            <a:r>
              <a:rPr lang="en-US" dirty="0"/>
              <a:t>Slides By: Brody Eastwood</a:t>
            </a:r>
          </a:p>
        </p:txBody>
      </p:sp>
    </p:spTree>
    <p:extLst>
      <p:ext uri="{BB962C8B-B14F-4D97-AF65-F5344CB8AC3E}">
        <p14:creationId xmlns:p14="http://schemas.microsoft.com/office/powerpoint/2010/main" val="114033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8BD02-B71C-4687-AA5D-55995F8D8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and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8A29B-B45E-43DB-B327-D7D1E4E7E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algorithms cycle between circuit generation and circuit runs</a:t>
            </a:r>
          </a:p>
          <a:p>
            <a:r>
              <a:rPr lang="en-US" dirty="0"/>
              <a:t>Parameters known at circuit generation</a:t>
            </a:r>
          </a:p>
          <a:p>
            <a:r>
              <a:rPr lang="en-US" dirty="0"/>
              <a:t>Inputs only known during circuit run</a:t>
            </a:r>
          </a:p>
          <a:p>
            <a:r>
              <a:rPr lang="en-US" dirty="0" err="1"/>
              <a:t>Quipper</a:t>
            </a:r>
            <a:r>
              <a:rPr lang="en-US" dirty="0"/>
              <a:t> types:</a:t>
            </a:r>
          </a:p>
          <a:p>
            <a:pPr lvl="1"/>
            <a:r>
              <a:rPr lang="en-US" dirty="0"/>
              <a:t>Bool (parameter)</a:t>
            </a:r>
          </a:p>
          <a:p>
            <a:pPr lvl="1"/>
            <a:r>
              <a:rPr lang="en-US" dirty="0"/>
              <a:t>Bit (input)</a:t>
            </a:r>
          </a:p>
          <a:p>
            <a:pPr lvl="1"/>
            <a:r>
              <a:rPr lang="en-US" dirty="0"/>
              <a:t>Qbit (input)</a:t>
            </a:r>
          </a:p>
        </p:txBody>
      </p:sp>
    </p:spTree>
    <p:extLst>
      <p:ext uri="{BB962C8B-B14F-4D97-AF65-F5344CB8AC3E}">
        <p14:creationId xmlns:p14="http://schemas.microsoft.com/office/powerpoint/2010/main" val="591154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8FE08-5A95-4620-BF7E-2AE3F8E9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Actual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E0A5F-190A-4BB5-A2FB-70DF24EB5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Procedurally</a:t>
            </a:r>
          </a:p>
          <a:p>
            <a:pPr lvl="1"/>
            <a:r>
              <a:rPr lang="en-US" dirty="0"/>
              <a:t>One-at-a-time but ends up compiled together</a:t>
            </a:r>
          </a:p>
          <a:p>
            <a:r>
              <a:rPr lang="en-US" dirty="0"/>
              <a:t>Block structure</a:t>
            </a:r>
          </a:p>
          <a:p>
            <a:pPr lvl="1"/>
            <a:r>
              <a:rPr lang="en-US" dirty="0"/>
              <a:t>Like procedurally, but grouped together</a:t>
            </a:r>
          </a:p>
          <a:p>
            <a:pPr lvl="1"/>
            <a:r>
              <a:rPr lang="en-US" dirty="0"/>
              <a:t>Efficiently stored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46B527-EA51-498B-AADC-0B4B6316F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863" y="2394998"/>
            <a:ext cx="4630855" cy="11180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81DA3B-F405-4098-9478-602772170C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1879" y="3721541"/>
            <a:ext cx="4558821" cy="159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49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09FAD79-2984-4DEA-B57B-DF6431BE3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590" y="2452450"/>
            <a:ext cx="4314998" cy="16144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D8FE08-5A95-4620-BF7E-2AE3F8E9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Actual Programming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E0A5F-190A-4BB5-A2FB-70DF24EB5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Circuit operators</a:t>
            </a:r>
          </a:p>
          <a:p>
            <a:pPr lvl="1"/>
            <a:r>
              <a:rPr lang="en-US" dirty="0"/>
              <a:t>Many stock operations (like </a:t>
            </a:r>
            <a:r>
              <a:rPr lang="en-US" dirty="0" err="1"/>
              <a:t>decompose_generic</a:t>
            </a:r>
            <a:r>
              <a:rPr lang="en-US" dirty="0"/>
              <a:t>) available</a:t>
            </a:r>
          </a:p>
          <a:p>
            <a:r>
              <a:rPr lang="en-US" dirty="0"/>
              <a:t>Extensible quantum data types</a:t>
            </a:r>
          </a:p>
          <a:p>
            <a:pPr lvl="1"/>
            <a:r>
              <a:rPr lang="en-US" dirty="0"/>
              <a:t>The general type can hold multiple bits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34D77F-8424-4605-AB5A-CC01DDA57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9073" y="4539839"/>
            <a:ext cx="6791020" cy="59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16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4731F-35AB-4142-BE7E-50FC9F71B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B5EF3-5423-4E6D-8879-D49F6F22C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 generation of quantum oracles</a:t>
            </a:r>
          </a:p>
          <a:p>
            <a:pPr lvl="1"/>
            <a:r>
              <a:rPr lang="en-US" dirty="0"/>
              <a:t>Write classical template under “</a:t>
            </a:r>
            <a:r>
              <a:rPr lang="en-US" dirty="0" err="1"/>
              <a:t>build_circuit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Unpack the template into </a:t>
            </a:r>
            <a:r>
              <a:rPr lang="en-US" dirty="0" err="1"/>
              <a:t>classical_to_reversible</a:t>
            </a:r>
            <a:endParaRPr lang="en-US" dirty="0"/>
          </a:p>
          <a:p>
            <a:pPr lvl="1"/>
            <a:r>
              <a:rPr lang="en-US" dirty="0"/>
              <a:t>Quantum oracle gets generated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1A7FC1-A5C9-482E-B8AA-B06BC64AA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1776" y="2603501"/>
            <a:ext cx="2310552" cy="11625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2FFDD3-F596-4EAF-A0B9-CBB7884EBF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1776" y="4017047"/>
            <a:ext cx="3497049" cy="2946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ADDE1B-F5C2-4357-AC9D-0C2D7E861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1376" y="4672915"/>
            <a:ext cx="4381904" cy="135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121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EAA809E-9ED4-467B-9FEA-8650166F1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B1B2C71-9154-4F87-876B-2C5247282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66CB913-1233-494F-B1BC-03CED0745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99D8977-5473-482F-BDA7-24D7C5042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19" name="Rectangle 18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D2B6D2B1-E9BB-4945-9C51-4864DCB9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420" y="1370143"/>
            <a:ext cx="6391270" cy="4157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</a:rPr>
              <a:t>Algorithms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375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E477A-580E-429F-AB4B-8BA1B57B6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Finding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D64FA-47C9-4CFD-8C62-A7C4B6BBC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Seven algorithms were made in </a:t>
            </a:r>
            <a:r>
              <a:rPr lang="en-US" dirty="0" err="1"/>
              <a:t>Quipper</a:t>
            </a:r>
            <a:endParaRPr lang="en-US" dirty="0"/>
          </a:p>
          <a:p>
            <a:pPr lvl="1"/>
            <a:r>
              <a:rPr lang="en-US" dirty="0"/>
              <a:t>Only Triangle Finding was discussed in this paper (and only partially)</a:t>
            </a:r>
          </a:p>
          <a:p>
            <a:r>
              <a:rPr lang="en-US" dirty="0"/>
              <a:t>Triangle finding</a:t>
            </a:r>
          </a:p>
          <a:p>
            <a:pPr lvl="1"/>
            <a:r>
              <a:rPr lang="en-US" dirty="0"/>
              <a:t>Used 30189977982990 (over 30 trillion) total gates.</a:t>
            </a:r>
          </a:p>
          <a:p>
            <a:pPr lvl="1"/>
            <a:r>
              <a:rPr lang="en-US" dirty="0"/>
              <a:t>Used 4676 qubits.</a:t>
            </a:r>
          </a:p>
        </p:txBody>
      </p:sp>
    </p:spTree>
    <p:extLst>
      <p:ext uri="{BB962C8B-B14F-4D97-AF65-F5344CB8AC3E}">
        <p14:creationId xmlns:p14="http://schemas.microsoft.com/office/powerpoint/2010/main" val="3288634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E8108-D7D9-4014-8923-9125DB042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circuits for o8_MUL and o4_POW17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50F978F-4D5A-4B29-8378-DC1257A5DA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5698" y="3440499"/>
            <a:ext cx="8824913" cy="5658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950B54-A61A-48CA-9DA9-B09399CB31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8666" y="4006345"/>
            <a:ext cx="703897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71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14087-71FA-4C1B-B9D3-62A430965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Welded Tree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E4FB253-6DE6-470E-ACD6-E0BE35612C1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620" y="2929468"/>
            <a:ext cx="5901493" cy="233771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EBBB9D-6C6E-4182-AD6B-AFD00CBCEB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BWT isn’t discussed in the paper</a:t>
            </a:r>
          </a:p>
          <a:p>
            <a:r>
              <a:rPr lang="en-US" dirty="0" err="1"/>
              <a:t>Quipper</a:t>
            </a:r>
            <a:r>
              <a:rPr lang="en-US" dirty="0"/>
              <a:t> measured twice:</a:t>
            </a:r>
          </a:p>
          <a:p>
            <a:pPr lvl="1"/>
            <a:r>
              <a:rPr lang="en-US" dirty="0"/>
              <a:t>Orthodox: Hand-coded oracle</a:t>
            </a:r>
          </a:p>
          <a:p>
            <a:pPr lvl="1"/>
            <a:r>
              <a:rPr lang="en-US" dirty="0"/>
              <a:t>Template: Autogenerated oracle</a:t>
            </a:r>
          </a:p>
          <a:p>
            <a:r>
              <a:rPr lang="en-US" dirty="0"/>
              <a:t>It is compared to QCL</a:t>
            </a:r>
          </a:p>
          <a:p>
            <a:pPr lvl="1"/>
            <a:r>
              <a:rPr lang="en-US" dirty="0"/>
              <a:t>Has no </a:t>
            </a:r>
            <a:r>
              <a:rPr lang="en-US" dirty="0" err="1"/>
              <a:t>autogeneration</a:t>
            </a:r>
            <a:r>
              <a:rPr lang="en-US" dirty="0"/>
              <a:t> of oracles</a:t>
            </a:r>
          </a:p>
          <a:p>
            <a:r>
              <a:rPr lang="en-US" dirty="0" err="1"/>
              <a:t>Quipper</a:t>
            </a:r>
            <a:r>
              <a:rPr lang="en-US" dirty="0"/>
              <a:t> more efficient in gates</a:t>
            </a:r>
          </a:p>
          <a:p>
            <a:r>
              <a:rPr lang="en-US" dirty="0"/>
              <a:t>Only more efficient in Qubits when oracle coded by hand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040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EAA809E-9ED4-467B-9FEA-8650166F1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B1B2C71-9154-4F87-876B-2C5247282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66CB913-1233-494F-B1BC-03CED0745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99D8977-5473-482F-BDA7-24D7C5042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19" name="Rectangle 18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D2B6D2B1-E9BB-4945-9C51-4864DCB9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420" y="1370143"/>
            <a:ext cx="6391270" cy="4157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</a:rPr>
              <a:t>Conclusion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824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8196-B238-4994-AFDC-C03E181E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7C8F8E-E5AD-487F-A169-ED838E78E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Quipper</a:t>
            </a:r>
            <a:r>
              <a:rPr lang="en-US" dirty="0"/>
              <a:t> itself</a:t>
            </a:r>
          </a:p>
          <a:p>
            <a:pPr lvl="1"/>
            <a:r>
              <a:rPr lang="en-US" dirty="0"/>
              <a:t>First easily </a:t>
            </a:r>
            <a:r>
              <a:rPr lang="en-US" dirty="0" err="1"/>
              <a:t>scalabe</a:t>
            </a:r>
            <a:r>
              <a:rPr lang="en-US" dirty="0"/>
              <a:t> quantum programming language</a:t>
            </a:r>
          </a:p>
          <a:p>
            <a:pPr lvl="1"/>
            <a:r>
              <a:rPr lang="en-US" dirty="0"/>
              <a:t>Opens door for using formal methods of analyze quantum algorithms</a:t>
            </a:r>
          </a:p>
          <a:p>
            <a:r>
              <a:rPr lang="en-US" dirty="0" err="1"/>
              <a:t>Quipper</a:t>
            </a:r>
            <a:r>
              <a:rPr lang="en-US" dirty="0"/>
              <a:t> used to program 7 algorithms</a:t>
            </a:r>
          </a:p>
          <a:p>
            <a:pPr lvl="1"/>
            <a:r>
              <a:rPr lang="en-US" dirty="0"/>
              <a:t>11 People</a:t>
            </a:r>
          </a:p>
          <a:p>
            <a:pPr lvl="1"/>
            <a:r>
              <a:rPr lang="en-US" dirty="0"/>
              <a:t>55 man months</a:t>
            </a:r>
          </a:p>
          <a:p>
            <a:pPr lvl="1"/>
            <a:r>
              <a:rPr lang="en-US" dirty="0"/>
              <a:t>Usable to estimate resource utilization</a:t>
            </a:r>
          </a:p>
          <a:p>
            <a:r>
              <a:rPr lang="en-US" dirty="0"/>
              <a:t>Considered both usable and useful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8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26364-F0A0-4516-88F1-061B7882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(as of June 2013)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9FF0F-9B53-4BBE-BD05-E337A8E7F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Algorithms understood</a:t>
            </a:r>
          </a:p>
          <a:p>
            <a:r>
              <a:rPr lang="en-US" dirty="0"/>
              <a:t>Hardware not understood</a:t>
            </a:r>
          </a:p>
          <a:p>
            <a:r>
              <a:rPr lang="en-US" dirty="0"/>
              <a:t>Software difficult to write</a:t>
            </a:r>
          </a:p>
          <a:p>
            <a:pPr lvl="1"/>
            <a:r>
              <a:rPr lang="en-US" dirty="0"/>
              <a:t>Often hardware-specific and very low level</a:t>
            </a:r>
          </a:p>
          <a:p>
            <a:pPr lvl="2"/>
            <a:r>
              <a:rPr lang="en-US" dirty="0"/>
              <a:t>Quantum Turing machine</a:t>
            </a:r>
          </a:p>
          <a:p>
            <a:pPr lvl="2"/>
            <a:r>
              <a:rPr lang="en-US" dirty="0"/>
              <a:t>Quantum lambda calculus (van </a:t>
            </a:r>
            <a:r>
              <a:rPr lang="en-US" dirty="0" err="1"/>
              <a:t>Tonder</a:t>
            </a:r>
            <a:r>
              <a:rPr lang="en-US" dirty="0"/>
              <a:t>/Selinger and </a:t>
            </a:r>
            <a:r>
              <a:rPr lang="en-US" dirty="0" err="1"/>
              <a:t>Valrion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QCL</a:t>
            </a:r>
          </a:p>
          <a:p>
            <a:pPr lvl="2"/>
            <a:r>
              <a:rPr lang="en-US" dirty="0"/>
              <a:t>IO Monad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642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32588-A8A6-46E5-877E-5EDAF4075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38924-3FC7-4F9D-B942-EE12D737A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problems</a:t>
            </a:r>
          </a:p>
          <a:p>
            <a:pPr lvl="1"/>
            <a:r>
              <a:rPr lang="en-US" dirty="0"/>
              <a:t>No linear type system</a:t>
            </a:r>
          </a:p>
          <a:p>
            <a:pPr lvl="2"/>
            <a:r>
              <a:rPr lang="en-US" dirty="0"/>
              <a:t>Can’t check for non-duplication of quantum data</a:t>
            </a:r>
          </a:p>
          <a:p>
            <a:pPr lvl="1"/>
            <a:r>
              <a:rPr lang="en-US" dirty="0"/>
              <a:t>Not supported by any hardware</a:t>
            </a:r>
          </a:p>
          <a:p>
            <a:r>
              <a:rPr lang="en-US" dirty="0"/>
              <a:t>Reality ended up moving away from </a:t>
            </a:r>
            <a:r>
              <a:rPr lang="en-US" dirty="0" err="1"/>
              <a:t>Quipper</a:t>
            </a:r>
            <a:endParaRPr lang="en-US" dirty="0"/>
          </a:p>
          <a:p>
            <a:pPr lvl="1"/>
            <a:r>
              <a:rPr lang="en-US" dirty="0" err="1"/>
              <a:t>Quiskit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49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EAA809E-9ED4-467B-9FEA-8650166F1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B1B2C71-9154-4F87-876B-2C5247282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66CB913-1233-494F-B1BC-03CED0745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99D8977-5473-482F-BDA7-24D7C5042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19" name="Rectangle 18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D2B6D2B1-E9BB-4945-9C51-4864DCB9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420" y="1370143"/>
            <a:ext cx="6391270" cy="4157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</a:rPr>
              <a:t>Questions?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084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B93A-29F4-477A-8828-D2F59C4AB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Knill’s</a:t>
            </a:r>
            <a:r>
              <a:rPr lang="en-US" dirty="0"/>
              <a:t> QRAM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AEA02-A9DB-4793-9A34-65044C91A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Quantum computer is a co-processor with two types of instructions</a:t>
            </a:r>
          </a:p>
          <a:p>
            <a:pPr lvl="1"/>
            <a:r>
              <a:rPr lang="en-US" dirty="0"/>
              <a:t>Unitary (responds with an ACK)</a:t>
            </a:r>
          </a:p>
          <a:p>
            <a:pPr lvl="1"/>
            <a:r>
              <a:rPr lang="en-US" dirty="0"/>
              <a:t>Measure (responds with measurement)</a:t>
            </a:r>
          </a:p>
          <a:p>
            <a:r>
              <a:rPr lang="en-US" dirty="0"/>
              <a:t>Checks for physical impossibility at either compile or run time</a:t>
            </a:r>
          </a:p>
          <a:p>
            <a:r>
              <a:rPr lang="en-US" dirty="0"/>
              <a:t>Use gates one-by-one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59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EAA809E-9ED4-467B-9FEA-8650166F1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B1B2C71-9154-4F87-876B-2C5247282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66CB913-1233-494F-B1BC-03CED0745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99D8977-5473-482F-BDA7-24D7C5042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19" name="Rectangle 18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D2B6D2B1-E9BB-4945-9C51-4864DCB9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420" y="1370143"/>
            <a:ext cx="6391270" cy="4157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>
                <a:solidFill>
                  <a:schemeClr val="tx1"/>
                </a:solidFill>
              </a:rPr>
              <a:t>Techniques used in quantum algorithms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033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DEE81-1BD9-4F4C-A60D-BFDCFA9AE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C795C-7BC4-4A9F-A06E-5DA552A94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algorithms made of gates</a:t>
            </a:r>
          </a:p>
          <a:p>
            <a:r>
              <a:rPr lang="en-US" dirty="0"/>
              <a:t>Useful algorithms nearly impossible to describe as gates</a:t>
            </a:r>
          </a:p>
          <a:p>
            <a:r>
              <a:rPr lang="en-US" dirty="0"/>
              <a:t>Need way of programming at a higher level</a:t>
            </a:r>
          </a:p>
        </p:txBody>
      </p:sp>
    </p:spTree>
    <p:extLst>
      <p:ext uri="{BB962C8B-B14F-4D97-AF65-F5344CB8AC3E}">
        <p14:creationId xmlns:p14="http://schemas.microsoft.com/office/powerpoint/2010/main" val="45011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6E4FC-6360-4A04-86EF-F0C34810D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Quantum Primitives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F8533-33F8-42D8-90DE-F01C1E47F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QFT</a:t>
            </a:r>
          </a:p>
          <a:p>
            <a:r>
              <a:rPr lang="en-US" dirty="0"/>
              <a:t>Amplitude Amplification (Grover’s)</a:t>
            </a:r>
          </a:p>
          <a:p>
            <a:r>
              <a:rPr lang="en-US" dirty="0"/>
              <a:t>Quantum Walks</a:t>
            </a:r>
          </a:p>
          <a:p>
            <a:r>
              <a:rPr lang="en-US" dirty="0"/>
              <a:t>Phase Estimation</a:t>
            </a:r>
          </a:p>
          <a:p>
            <a:r>
              <a:rPr lang="en-US" dirty="0"/>
              <a:t>State Distillation</a:t>
            </a:r>
          </a:p>
          <a:p>
            <a:r>
              <a:rPr lang="en-US" dirty="0"/>
              <a:t>Oracles</a:t>
            </a:r>
          </a:p>
          <a:p>
            <a:r>
              <a:rPr lang="en-US" dirty="0"/>
              <a:t>Circuits</a:t>
            </a:r>
          </a:p>
          <a:p>
            <a:r>
              <a:rPr lang="en-US" dirty="0"/>
              <a:t>Useful to be able to use directly</a:t>
            </a:r>
          </a:p>
        </p:txBody>
      </p:sp>
    </p:spTree>
    <p:extLst>
      <p:ext uri="{BB962C8B-B14F-4D97-AF65-F5344CB8AC3E}">
        <p14:creationId xmlns:p14="http://schemas.microsoft.com/office/powerpoint/2010/main" val="326762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EAA809E-9ED4-467B-9FEA-8650166F1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B1B2C71-9154-4F87-876B-2C5247282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66CB913-1233-494F-B1BC-03CED0745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99D8977-5473-482F-BDA7-24D7C5042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19" name="Rectangle 18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D2B6D2B1-E9BB-4945-9C51-4864DCB9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420" y="1370143"/>
            <a:ext cx="6391270" cy="4157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 err="1">
                <a:solidFill>
                  <a:schemeClr val="tx1"/>
                </a:solidFill>
              </a:rPr>
              <a:t>Quipper</a:t>
            </a:r>
            <a:endParaRPr lang="en-US" sz="6600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816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D7AE0-616F-400D-8504-F99A00C3F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Quipper</a:t>
            </a:r>
            <a:r>
              <a:rPr lang="en-US" dirty="0"/>
              <a:t> is an embedded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330E4-E4EB-4391-9509-AF518F6F7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Haskell is host language</a:t>
            </a:r>
          </a:p>
          <a:p>
            <a:pPr lvl="1"/>
            <a:r>
              <a:rPr lang="en-US" dirty="0"/>
              <a:t>Can be considered a library with a preferred style of writing programs</a:t>
            </a:r>
          </a:p>
          <a:p>
            <a:r>
              <a:rPr lang="en-US" dirty="0"/>
              <a:t>Uses many features of Haskell</a:t>
            </a:r>
          </a:p>
          <a:p>
            <a:pPr lvl="1"/>
            <a:r>
              <a:rPr lang="en-US" dirty="0"/>
              <a:t>Higher-order operators</a:t>
            </a:r>
          </a:p>
          <a:p>
            <a:pPr lvl="1"/>
            <a:r>
              <a:rPr lang="en-US" dirty="0"/>
              <a:t>Overloaded operators</a:t>
            </a:r>
          </a:p>
        </p:txBody>
      </p:sp>
    </p:spTree>
    <p:extLst>
      <p:ext uri="{BB962C8B-B14F-4D97-AF65-F5344CB8AC3E}">
        <p14:creationId xmlns:p14="http://schemas.microsoft.com/office/powerpoint/2010/main" val="1755154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C44F-2550-4A73-8023-6CE02D20D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Circuit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86FD-758A-4C37-AC07-B223FED4E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Scoped Ancillas</a:t>
            </a:r>
          </a:p>
          <a:p>
            <a:pPr lvl="1"/>
            <a:r>
              <a:rPr lang="en-US" dirty="0"/>
              <a:t>Simplifies reuse of ancillas</a:t>
            </a:r>
          </a:p>
          <a:p>
            <a:r>
              <a:rPr lang="en-US" dirty="0"/>
              <a:t>Assertive termination</a:t>
            </a:r>
          </a:p>
          <a:p>
            <a:pPr lvl="1"/>
            <a:r>
              <a:rPr lang="en-US" dirty="0"/>
              <a:t>Can be false, compiler assumes it isn’t</a:t>
            </a:r>
          </a:p>
          <a:p>
            <a:r>
              <a:rPr lang="en-US" dirty="0"/>
              <a:t>Mixed classical/quantum circuits</a:t>
            </a:r>
          </a:p>
          <a:p>
            <a:pPr lvl="1"/>
            <a:r>
              <a:rPr lang="en-US" dirty="0"/>
              <a:t>Useful for oracles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472CD4-5895-4644-BD75-12963F2FE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5660" y="2435225"/>
            <a:ext cx="5981700" cy="12763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5B70C4-73F9-4F54-9B22-DB1D179BF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8035" y="3829580"/>
            <a:ext cx="6076950" cy="1609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2F4C4F-4DC7-4A67-8B72-016EDAA6A1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8348" y="5389035"/>
            <a:ext cx="5915025" cy="1276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2B94BF6-D7F8-4665-A0CF-F31B48BCC6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397" y="5082480"/>
            <a:ext cx="5071026" cy="158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044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490</Words>
  <Application>Microsoft Office PowerPoint</Application>
  <PresentationFormat>Widescreen</PresentationFormat>
  <Paragraphs>107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 Boardroom</vt:lpstr>
      <vt:lpstr>Quipper : A Scalable Quantum Programming Language</vt:lpstr>
      <vt:lpstr>Motivation (as of June 2013)</vt:lpstr>
      <vt:lpstr>Knill’s QRAM Model</vt:lpstr>
      <vt:lpstr>Techniques used in quantum algorithms</vt:lpstr>
      <vt:lpstr>Algorithm Description</vt:lpstr>
      <vt:lpstr>Quantum Primitives</vt:lpstr>
      <vt:lpstr>Quipper</vt:lpstr>
      <vt:lpstr>Quipper is an embedded language</vt:lpstr>
      <vt:lpstr>Extended Circuit Model</vt:lpstr>
      <vt:lpstr>Parameters and Inputs</vt:lpstr>
      <vt:lpstr>Actual Programming</vt:lpstr>
      <vt:lpstr>Actual Programming Cont.</vt:lpstr>
      <vt:lpstr>Oracles</vt:lpstr>
      <vt:lpstr>Algorithms</vt:lpstr>
      <vt:lpstr>Triangle Finding</vt:lpstr>
      <vt:lpstr>The circuits for o8_MUL and o4_POW17</vt:lpstr>
      <vt:lpstr>Binary Welded Tree</vt:lpstr>
      <vt:lpstr>Conclusion</vt:lpstr>
      <vt:lpstr>Contribution</vt:lpstr>
      <vt:lpstr>Discussion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Quipper : A Scalable Quantum Programming Language</dc:title>
  <dc:creator>Brody Eastwood</dc:creator>
  <cp:lastModifiedBy>Brody Eastwood</cp:lastModifiedBy>
  <cp:revision>20</cp:revision>
  <dcterms:created xsi:type="dcterms:W3CDTF">2018-10-29T20:35:54Z</dcterms:created>
  <dcterms:modified xsi:type="dcterms:W3CDTF">2018-10-30T21:39:33Z</dcterms:modified>
</cp:coreProperties>
</file>